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70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6EB5E-7DC8-4D2A-9A29-A160473E426D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04B613-08B0-4F63-B610-6E132A5667D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234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26702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59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2862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56653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11064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179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046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25220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8505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364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092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0130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8610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04B613-08B0-4F63-B610-6E132A5667D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3451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488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440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457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2223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0720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88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407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5041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312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0550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92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8E1CD-5452-4B86-9428-D807A50C91B9}" type="datetimeFigureOut">
              <a:rPr lang="el-GR" smtClean="0"/>
              <a:t>20/5/2026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A5594-2673-4B65-B9BE-65FE56CC361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3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7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37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60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03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1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55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7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27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24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3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0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21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531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1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8676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14</Words>
  <Application>Microsoft Office PowerPoint</Application>
  <PresentationFormat>Ευρεία οθόνη</PresentationFormat>
  <Paragraphs>14</Paragraphs>
  <Slides>15</Slides>
  <Notes>14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Nikolaos Foutsitzoglou</dc:creator>
  <cp:lastModifiedBy>Nikolaos Foutsitzoglou</cp:lastModifiedBy>
  <cp:revision>10</cp:revision>
  <dcterms:created xsi:type="dcterms:W3CDTF">2026-05-13T13:55:51Z</dcterms:created>
  <dcterms:modified xsi:type="dcterms:W3CDTF">2026-05-20T14:58:34Z</dcterms:modified>
</cp:coreProperties>
</file>