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One Little Font" panose="020B0604020202020204" charset="0"/>
      <p:regular r:id="rId14"/>
    </p:embeddedFont>
    <p:embeddedFont>
      <p:font typeface="One Little Font Bold" panose="020B0604020202020204" charset="0"/>
      <p:regular r:id="rId15"/>
    </p:embeddedFont>
    <p:embeddedFont>
      <p:font typeface="One Little Font Full" panose="020B0604020202020204" charset="0"/>
      <p:regular r:id="rId16"/>
    </p:embeddedFont>
    <p:embeddedFont>
      <p:font typeface="One Little Font Full Bold"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94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6.jpeg"/><Relationship Id="rId25" Type="http://schemas.openxmlformats.org/officeDocument/2006/relationships/image" Target="../media/image24.png"/><Relationship Id="rId2" Type="http://schemas.openxmlformats.org/officeDocument/2006/relationships/image" Target="../media/image1.gif"/><Relationship Id="rId16" Type="http://schemas.openxmlformats.org/officeDocument/2006/relationships/image" Target="../media/image15.svg"/><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gif"/><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gif"/><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gif"/><Relationship Id="rId18" Type="http://schemas.openxmlformats.org/officeDocument/2006/relationships/image" Target="../media/image52.png"/><Relationship Id="rId3" Type="http://schemas.openxmlformats.org/officeDocument/2006/relationships/image" Target="../media/image82.jpeg"/><Relationship Id="rId21" Type="http://schemas.openxmlformats.org/officeDocument/2006/relationships/image" Target="../media/image63.svg"/><Relationship Id="rId7" Type="http://schemas.openxmlformats.org/officeDocument/2006/relationships/image" Target="../media/image26.png"/><Relationship Id="rId12" Type="http://schemas.openxmlformats.org/officeDocument/2006/relationships/image" Target="../media/image5.svg"/><Relationship Id="rId17" Type="http://schemas.openxmlformats.org/officeDocument/2006/relationships/image" Target="../media/image51.svg"/><Relationship Id="rId2" Type="http://schemas.openxmlformats.org/officeDocument/2006/relationships/image" Target="../media/image81.jpeg"/><Relationship Id="rId16" Type="http://schemas.openxmlformats.org/officeDocument/2006/relationships/image" Target="../media/image50.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png"/><Relationship Id="rId5" Type="http://schemas.openxmlformats.org/officeDocument/2006/relationships/image" Target="../media/image28.png"/><Relationship Id="rId15" Type="http://schemas.openxmlformats.org/officeDocument/2006/relationships/image" Target="../media/image13.gif"/><Relationship Id="rId10" Type="http://schemas.openxmlformats.org/officeDocument/2006/relationships/image" Target="../media/image43.svg"/><Relationship Id="rId19" Type="http://schemas.openxmlformats.org/officeDocument/2006/relationships/image" Target="../media/image53.svg"/><Relationship Id="rId4" Type="http://schemas.openxmlformats.org/officeDocument/2006/relationships/image" Target="../media/image83.jpeg"/><Relationship Id="rId9" Type="http://schemas.openxmlformats.org/officeDocument/2006/relationships/image" Target="../media/image42.png"/><Relationship Id="rId14" Type="http://schemas.openxmlformats.org/officeDocument/2006/relationships/image" Target="../media/image19.gif"/></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4.png"/><Relationship Id="rId18" Type="http://schemas.openxmlformats.org/officeDocument/2006/relationships/image" Target="../media/image50.png"/><Relationship Id="rId3" Type="http://schemas.openxmlformats.org/officeDocument/2006/relationships/image" Target="../media/image18.svg"/><Relationship Id="rId21" Type="http://schemas.openxmlformats.org/officeDocument/2006/relationships/image" Target="../media/image53.svg"/><Relationship Id="rId7" Type="http://schemas.openxmlformats.org/officeDocument/2006/relationships/image" Target="../media/image28.png"/><Relationship Id="rId12" Type="http://schemas.openxmlformats.org/officeDocument/2006/relationships/image" Target="../media/image43.svg"/><Relationship Id="rId17" Type="http://schemas.openxmlformats.org/officeDocument/2006/relationships/image" Target="../media/image13.gif"/><Relationship Id="rId2" Type="http://schemas.openxmlformats.org/officeDocument/2006/relationships/image" Target="../media/image17.png"/><Relationship Id="rId16" Type="http://schemas.openxmlformats.org/officeDocument/2006/relationships/image" Target="../media/image19.gif"/><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42.png"/><Relationship Id="rId5" Type="http://schemas.openxmlformats.org/officeDocument/2006/relationships/image" Target="../media/image85.jpeg"/><Relationship Id="rId15" Type="http://schemas.openxmlformats.org/officeDocument/2006/relationships/image" Target="../media/image1.gif"/><Relationship Id="rId23" Type="http://schemas.openxmlformats.org/officeDocument/2006/relationships/image" Target="../media/image63.svg"/><Relationship Id="rId10" Type="http://schemas.openxmlformats.org/officeDocument/2006/relationships/image" Target="../media/image27.svg"/><Relationship Id="rId19" Type="http://schemas.openxmlformats.org/officeDocument/2006/relationships/image" Target="../media/image51.svg"/><Relationship Id="rId4" Type="http://schemas.openxmlformats.org/officeDocument/2006/relationships/image" Target="../media/image84.jpeg"/><Relationship Id="rId9" Type="http://schemas.openxmlformats.org/officeDocument/2006/relationships/image" Target="../media/image26.png"/><Relationship Id="rId14" Type="http://schemas.openxmlformats.org/officeDocument/2006/relationships/image" Target="../media/image5.svg"/><Relationship Id="rId22"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0.png"/><Relationship Id="rId3" Type="http://schemas.openxmlformats.org/officeDocument/2006/relationships/image" Target="../media/image27.svg"/><Relationship Id="rId21" Type="http://schemas.openxmlformats.org/officeDocument/2006/relationships/image" Target="../media/image43.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18.svg"/><Relationship Id="rId2" Type="http://schemas.openxmlformats.org/officeDocument/2006/relationships/image" Target="../media/image26.png"/><Relationship Id="rId16" Type="http://schemas.openxmlformats.org/officeDocument/2006/relationships/image" Target="../media/image17.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5.svg"/><Relationship Id="rId10" Type="http://schemas.openxmlformats.org/officeDocument/2006/relationships/image" Target="../media/image34.png"/><Relationship Id="rId19"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0.png"/><Relationship Id="rId3" Type="http://schemas.openxmlformats.org/officeDocument/2006/relationships/image" Target="../media/image27.svg"/><Relationship Id="rId21" Type="http://schemas.openxmlformats.org/officeDocument/2006/relationships/image" Target="../media/image43.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18.svg"/><Relationship Id="rId2" Type="http://schemas.openxmlformats.org/officeDocument/2006/relationships/image" Target="../media/image26.png"/><Relationship Id="rId16" Type="http://schemas.openxmlformats.org/officeDocument/2006/relationships/image" Target="../media/image17.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5.svg"/><Relationship Id="rId10" Type="http://schemas.openxmlformats.org/officeDocument/2006/relationships/image" Target="../media/image34.png"/><Relationship Id="rId19"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0.png"/><Relationship Id="rId3" Type="http://schemas.openxmlformats.org/officeDocument/2006/relationships/image" Target="../media/image27.svg"/><Relationship Id="rId21" Type="http://schemas.openxmlformats.org/officeDocument/2006/relationships/image" Target="../media/image43.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18.svg"/><Relationship Id="rId2" Type="http://schemas.openxmlformats.org/officeDocument/2006/relationships/image" Target="../media/image26.png"/><Relationship Id="rId16" Type="http://schemas.openxmlformats.org/officeDocument/2006/relationships/image" Target="../media/image17.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5.svg"/><Relationship Id="rId10" Type="http://schemas.openxmlformats.org/officeDocument/2006/relationships/image" Target="../media/image34.png"/><Relationship Id="rId19" Type="http://schemas.openxmlformats.org/officeDocument/2006/relationships/image" Target="../media/image41.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svg"/><Relationship Id="rId18" Type="http://schemas.openxmlformats.org/officeDocument/2006/relationships/image" Target="../media/image13.gif"/><Relationship Id="rId3" Type="http://schemas.openxmlformats.org/officeDocument/2006/relationships/image" Target="../media/image47.jpeg"/><Relationship Id="rId21" Type="http://schemas.openxmlformats.org/officeDocument/2006/relationships/image" Target="../media/image50.png"/><Relationship Id="rId7" Type="http://schemas.openxmlformats.org/officeDocument/2006/relationships/image" Target="../media/image25.svg"/><Relationship Id="rId12" Type="http://schemas.openxmlformats.org/officeDocument/2006/relationships/image" Target="../media/image26.png"/><Relationship Id="rId17" Type="http://schemas.openxmlformats.org/officeDocument/2006/relationships/image" Target="../media/image19.gif"/><Relationship Id="rId2" Type="http://schemas.openxmlformats.org/officeDocument/2006/relationships/image" Target="../media/image46.jpeg"/><Relationship Id="rId16" Type="http://schemas.openxmlformats.org/officeDocument/2006/relationships/image" Target="../media/image1.gif"/><Relationship Id="rId20"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43.sv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4.png"/><Relationship Id="rId4" Type="http://schemas.openxmlformats.org/officeDocument/2006/relationships/image" Target="../media/image48.png"/><Relationship Id="rId9" Type="http://schemas.openxmlformats.org/officeDocument/2006/relationships/image" Target="../media/image9.svg"/><Relationship Id="rId14" Type="http://schemas.openxmlformats.org/officeDocument/2006/relationships/image" Target="../media/image42.png"/><Relationship Id="rId22" Type="http://schemas.openxmlformats.org/officeDocument/2006/relationships/image" Target="../media/image51.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6.png"/><Relationship Id="rId18" Type="http://schemas.openxmlformats.org/officeDocument/2006/relationships/image" Target="../media/image5.svg"/><Relationship Id="rId3" Type="http://schemas.openxmlformats.org/officeDocument/2006/relationships/image" Target="../media/image55.jpeg"/><Relationship Id="rId21" Type="http://schemas.openxmlformats.org/officeDocument/2006/relationships/image" Target="../media/image13.gif"/><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4.png"/><Relationship Id="rId25" Type="http://schemas.openxmlformats.org/officeDocument/2006/relationships/image" Target="../media/image53.svg"/><Relationship Id="rId2" Type="http://schemas.openxmlformats.org/officeDocument/2006/relationships/image" Target="../media/image54.jpeg"/><Relationship Id="rId16" Type="http://schemas.openxmlformats.org/officeDocument/2006/relationships/image" Target="../media/image43.svg"/><Relationship Id="rId20"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8.png"/><Relationship Id="rId24" Type="http://schemas.openxmlformats.org/officeDocument/2006/relationships/image" Target="../media/image52.png"/><Relationship Id="rId5" Type="http://schemas.openxmlformats.org/officeDocument/2006/relationships/image" Target="../media/image8.png"/><Relationship Id="rId15" Type="http://schemas.openxmlformats.org/officeDocument/2006/relationships/image" Target="../media/image42.png"/><Relationship Id="rId23" Type="http://schemas.openxmlformats.org/officeDocument/2006/relationships/image" Target="../media/image51.svg"/><Relationship Id="rId10" Type="http://schemas.openxmlformats.org/officeDocument/2006/relationships/image" Target="../media/image49.svg"/><Relationship Id="rId19" Type="http://schemas.openxmlformats.org/officeDocument/2006/relationships/image" Target="../media/image1.gif"/><Relationship Id="rId4" Type="http://schemas.openxmlformats.org/officeDocument/2006/relationships/image" Target="../media/image56.jpeg"/><Relationship Id="rId9" Type="http://schemas.openxmlformats.org/officeDocument/2006/relationships/image" Target="../media/image48.png"/><Relationship Id="rId14" Type="http://schemas.openxmlformats.org/officeDocument/2006/relationships/image" Target="../media/image27.svg"/><Relationship Id="rId22"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7.svg"/><Relationship Id="rId18" Type="http://schemas.openxmlformats.org/officeDocument/2006/relationships/image" Target="../media/image1.gif"/><Relationship Id="rId3" Type="http://schemas.openxmlformats.org/officeDocument/2006/relationships/image" Target="../media/image58.jpeg"/><Relationship Id="rId21" Type="http://schemas.openxmlformats.org/officeDocument/2006/relationships/image" Target="../media/image50.png"/><Relationship Id="rId7" Type="http://schemas.openxmlformats.org/officeDocument/2006/relationships/image" Target="../media/image18.svg"/><Relationship Id="rId12" Type="http://schemas.openxmlformats.org/officeDocument/2006/relationships/image" Target="../media/image26.png"/><Relationship Id="rId17" Type="http://schemas.openxmlformats.org/officeDocument/2006/relationships/image" Target="../media/image5.svg"/><Relationship Id="rId2" Type="http://schemas.openxmlformats.org/officeDocument/2006/relationships/image" Target="../media/image57.jpeg"/><Relationship Id="rId16" Type="http://schemas.openxmlformats.org/officeDocument/2006/relationships/image" Target="../media/image4.png"/><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9.svg"/><Relationship Id="rId24" Type="http://schemas.openxmlformats.org/officeDocument/2006/relationships/image" Target="../media/image53.svg"/><Relationship Id="rId5" Type="http://schemas.openxmlformats.org/officeDocument/2006/relationships/image" Target="../media/image9.svg"/><Relationship Id="rId15" Type="http://schemas.openxmlformats.org/officeDocument/2006/relationships/image" Target="../media/image43.sv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image" Target="../media/image49.svg"/><Relationship Id="rId14" Type="http://schemas.openxmlformats.org/officeDocument/2006/relationships/image" Target="../media/image42.png"/><Relationship Id="rId22"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66.svg"/><Relationship Id="rId18" Type="http://schemas.openxmlformats.org/officeDocument/2006/relationships/image" Target="../media/image29.svg"/><Relationship Id="rId26" Type="http://schemas.openxmlformats.org/officeDocument/2006/relationships/image" Target="../media/image71.png"/><Relationship Id="rId3" Type="http://schemas.openxmlformats.org/officeDocument/2006/relationships/image" Target="../media/image60.jpeg"/><Relationship Id="rId21" Type="http://schemas.openxmlformats.org/officeDocument/2006/relationships/image" Target="../media/image19.gif"/><Relationship Id="rId7" Type="http://schemas.openxmlformats.org/officeDocument/2006/relationships/image" Target="../media/image52.png"/><Relationship Id="rId12" Type="http://schemas.openxmlformats.org/officeDocument/2006/relationships/image" Target="../media/image65.png"/><Relationship Id="rId17" Type="http://schemas.openxmlformats.org/officeDocument/2006/relationships/image" Target="../media/image28.png"/><Relationship Id="rId25" Type="http://schemas.openxmlformats.org/officeDocument/2006/relationships/image" Target="../media/image18.svg"/><Relationship Id="rId2" Type="http://schemas.openxmlformats.org/officeDocument/2006/relationships/image" Target="../media/image59.jpeg"/><Relationship Id="rId16" Type="http://schemas.openxmlformats.org/officeDocument/2006/relationships/image" Target="../media/image68.svg"/><Relationship Id="rId20" Type="http://schemas.openxmlformats.org/officeDocument/2006/relationships/image" Target="../media/image70.svg"/><Relationship Id="rId29"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64.gif"/><Relationship Id="rId24" Type="http://schemas.openxmlformats.org/officeDocument/2006/relationships/image" Target="../media/image17.png"/><Relationship Id="rId5" Type="http://schemas.openxmlformats.org/officeDocument/2006/relationships/image" Target="../media/image50.png"/><Relationship Id="rId15" Type="http://schemas.openxmlformats.org/officeDocument/2006/relationships/image" Target="../media/image67.png"/><Relationship Id="rId23" Type="http://schemas.openxmlformats.org/officeDocument/2006/relationships/image" Target="../media/image35.svg"/><Relationship Id="rId28" Type="http://schemas.openxmlformats.org/officeDocument/2006/relationships/image" Target="../media/image73.png"/><Relationship Id="rId10" Type="http://schemas.openxmlformats.org/officeDocument/2006/relationships/image" Target="../media/image63.svg"/><Relationship Id="rId19" Type="http://schemas.openxmlformats.org/officeDocument/2006/relationships/image" Target="../media/image69.png"/><Relationship Id="rId31" Type="http://schemas.openxmlformats.org/officeDocument/2006/relationships/image" Target="../media/image49.svg"/><Relationship Id="rId4" Type="http://schemas.openxmlformats.org/officeDocument/2006/relationships/image" Target="../media/image61.jpeg"/><Relationship Id="rId9" Type="http://schemas.openxmlformats.org/officeDocument/2006/relationships/image" Target="../media/image62.png"/><Relationship Id="rId14" Type="http://schemas.openxmlformats.org/officeDocument/2006/relationships/image" Target="../media/image1.gif"/><Relationship Id="rId22" Type="http://schemas.openxmlformats.org/officeDocument/2006/relationships/image" Target="../media/image34.png"/><Relationship Id="rId27" Type="http://schemas.openxmlformats.org/officeDocument/2006/relationships/image" Target="../media/image72.svg"/><Relationship Id="rId30"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27.svg"/><Relationship Id="rId18" Type="http://schemas.openxmlformats.org/officeDocument/2006/relationships/image" Target="../media/image1.gif"/><Relationship Id="rId3" Type="http://schemas.openxmlformats.org/officeDocument/2006/relationships/image" Target="../media/image18.svg"/><Relationship Id="rId21" Type="http://schemas.openxmlformats.org/officeDocument/2006/relationships/image" Target="../media/image50.png"/><Relationship Id="rId7" Type="http://schemas.openxmlformats.org/officeDocument/2006/relationships/image" Target="../media/image49.svg"/><Relationship Id="rId12" Type="http://schemas.openxmlformats.org/officeDocument/2006/relationships/image" Target="../media/image26.png"/><Relationship Id="rId17" Type="http://schemas.openxmlformats.org/officeDocument/2006/relationships/image" Target="../media/image5.svg"/><Relationship Id="rId2" Type="http://schemas.openxmlformats.org/officeDocument/2006/relationships/image" Target="../media/image17.png"/><Relationship Id="rId16" Type="http://schemas.openxmlformats.org/officeDocument/2006/relationships/image" Target="../media/image4.png"/><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9.svg"/><Relationship Id="rId24" Type="http://schemas.openxmlformats.org/officeDocument/2006/relationships/image" Target="../media/image53.svg"/><Relationship Id="rId5" Type="http://schemas.openxmlformats.org/officeDocument/2006/relationships/image" Target="../media/image9.svg"/><Relationship Id="rId15" Type="http://schemas.openxmlformats.org/officeDocument/2006/relationships/image" Target="../media/image43.svg"/><Relationship Id="rId23"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19.gif"/><Relationship Id="rId4" Type="http://schemas.openxmlformats.org/officeDocument/2006/relationships/image" Target="../media/image8.png"/><Relationship Id="rId9" Type="http://schemas.openxmlformats.org/officeDocument/2006/relationships/image" Target="../media/image76.jpeg"/><Relationship Id="rId14" Type="http://schemas.openxmlformats.org/officeDocument/2006/relationships/image" Target="../media/image42.png"/><Relationship Id="rId22" Type="http://schemas.openxmlformats.org/officeDocument/2006/relationships/image" Target="../media/image51.sv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png"/><Relationship Id="rId18" Type="http://schemas.openxmlformats.org/officeDocument/2006/relationships/image" Target="../media/image34.png"/><Relationship Id="rId26" Type="http://schemas.openxmlformats.org/officeDocument/2006/relationships/image" Target="../media/image49.svg"/><Relationship Id="rId3" Type="http://schemas.openxmlformats.org/officeDocument/2006/relationships/image" Target="../media/image78.jpeg"/><Relationship Id="rId21" Type="http://schemas.openxmlformats.org/officeDocument/2006/relationships/image" Target="../media/image70.svg"/><Relationship Id="rId7" Type="http://schemas.openxmlformats.org/officeDocument/2006/relationships/image" Target="../media/image51.svg"/><Relationship Id="rId12" Type="http://schemas.openxmlformats.org/officeDocument/2006/relationships/image" Target="../media/image64.gif"/><Relationship Id="rId17" Type="http://schemas.openxmlformats.org/officeDocument/2006/relationships/image" Target="../media/image19.gif"/><Relationship Id="rId25" Type="http://schemas.openxmlformats.org/officeDocument/2006/relationships/image" Target="../media/image48.png"/><Relationship Id="rId2" Type="http://schemas.openxmlformats.org/officeDocument/2006/relationships/image" Target="../media/image77.jpeg"/><Relationship Id="rId16" Type="http://schemas.openxmlformats.org/officeDocument/2006/relationships/image" Target="../media/image29.svg"/><Relationship Id="rId20" Type="http://schemas.openxmlformats.org/officeDocument/2006/relationships/image" Target="../media/image69.png"/><Relationship Id="rId29"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63.svg"/><Relationship Id="rId24" Type="http://schemas.openxmlformats.org/officeDocument/2006/relationships/image" Target="../media/image1.gif"/><Relationship Id="rId5" Type="http://schemas.openxmlformats.org/officeDocument/2006/relationships/image" Target="../media/image80.jpeg"/><Relationship Id="rId15" Type="http://schemas.openxmlformats.org/officeDocument/2006/relationships/image" Target="../media/image28.png"/><Relationship Id="rId23" Type="http://schemas.openxmlformats.org/officeDocument/2006/relationships/image" Target="../media/image66.svg"/><Relationship Id="rId28" Type="http://schemas.openxmlformats.org/officeDocument/2006/relationships/image" Target="../media/image25.svg"/><Relationship Id="rId10" Type="http://schemas.openxmlformats.org/officeDocument/2006/relationships/image" Target="../media/image62.png"/><Relationship Id="rId19" Type="http://schemas.openxmlformats.org/officeDocument/2006/relationships/image" Target="../media/image35.svg"/><Relationship Id="rId4" Type="http://schemas.openxmlformats.org/officeDocument/2006/relationships/image" Target="../media/image79.jpeg"/><Relationship Id="rId9" Type="http://schemas.openxmlformats.org/officeDocument/2006/relationships/image" Target="../media/image53.svg"/><Relationship Id="rId14" Type="http://schemas.openxmlformats.org/officeDocument/2006/relationships/image" Target="../media/image68.svg"/><Relationship Id="rId22" Type="http://schemas.openxmlformats.org/officeDocument/2006/relationships/image" Target="../media/image65.png"/><Relationship Id="rId27" Type="http://schemas.openxmlformats.org/officeDocument/2006/relationships/image" Target="../media/image24.png"/><Relationship Id="rId30"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504804">
            <a:off x="413256" y="-880680"/>
            <a:ext cx="2231992" cy="2301023"/>
          </a:xfrm>
          <a:prstGeom prst="rect">
            <a:avLst/>
          </a:prstGeom>
        </p:spPr>
      </p:pic>
      <p:sp>
        <p:nvSpPr>
          <p:cNvPr id="3" name="Freeform 3"/>
          <p:cNvSpPr/>
          <p:nvPr/>
        </p:nvSpPr>
        <p:spPr>
          <a:xfrm rot="-5400000" flipH="1">
            <a:off x="47941" y="435674"/>
            <a:ext cx="1383895" cy="2378570"/>
          </a:xfrm>
          <a:custGeom>
            <a:avLst/>
            <a:gdLst/>
            <a:ahLst/>
            <a:cxnLst/>
            <a:rect l="l" t="t" r="r" b="b"/>
            <a:pathLst>
              <a:path w="1383895" h="2378570">
                <a:moveTo>
                  <a:pt x="1383896" y="0"/>
                </a:moveTo>
                <a:lnTo>
                  <a:pt x="0" y="0"/>
                </a:lnTo>
                <a:lnTo>
                  <a:pt x="0" y="2378570"/>
                </a:lnTo>
                <a:lnTo>
                  <a:pt x="1383896" y="2378570"/>
                </a:lnTo>
                <a:lnTo>
                  <a:pt x="1383896"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629118">
            <a:off x="8658866" y="-833339"/>
            <a:ext cx="2115015" cy="2228464"/>
          </a:xfrm>
          <a:custGeom>
            <a:avLst/>
            <a:gdLst/>
            <a:ahLst/>
            <a:cxnLst/>
            <a:rect l="l" t="t" r="r" b="b"/>
            <a:pathLst>
              <a:path w="2115015" h="2228464">
                <a:moveTo>
                  <a:pt x="0" y="0"/>
                </a:moveTo>
                <a:lnTo>
                  <a:pt x="2115015" y="0"/>
                </a:lnTo>
                <a:lnTo>
                  <a:pt x="2115015" y="2228464"/>
                </a:lnTo>
                <a:lnTo>
                  <a:pt x="0" y="22284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5"/>
          <p:cNvPicPr>
            <a:picLocks noChangeAspect="1"/>
          </p:cNvPicPr>
          <p:nvPr/>
        </p:nvPicPr>
        <p:blipFill>
          <a:blip r:embed="rId7"/>
          <a:srcRect/>
          <a:stretch>
            <a:fillRect/>
          </a:stretch>
        </p:blipFill>
        <p:spPr>
          <a:xfrm>
            <a:off x="15102022" y="257795"/>
            <a:ext cx="1560566" cy="1814612"/>
          </a:xfrm>
          <a:prstGeom prst="rect">
            <a:avLst/>
          </a:prstGeom>
        </p:spPr>
      </p:pic>
      <p:pic>
        <p:nvPicPr>
          <p:cNvPr id="6" name="Picture 6"/>
          <p:cNvPicPr>
            <a:picLocks noChangeAspect="1"/>
          </p:cNvPicPr>
          <p:nvPr/>
        </p:nvPicPr>
        <p:blipFill>
          <a:blip r:embed="rId8"/>
          <a:srcRect/>
          <a:stretch>
            <a:fillRect/>
          </a:stretch>
        </p:blipFill>
        <p:spPr>
          <a:xfrm rot="1716045">
            <a:off x="16207698" y="726719"/>
            <a:ext cx="2236532" cy="2317650"/>
          </a:xfrm>
          <a:prstGeom prst="rect">
            <a:avLst/>
          </a:prstGeom>
        </p:spPr>
      </p:pic>
      <p:sp>
        <p:nvSpPr>
          <p:cNvPr id="7" name="Freeform 7"/>
          <p:cNvSpPr/>
          <p:nvPr/>
        </p:nvSpPr>
        <p:spPr>
          <a:xfrm rot="-717993">
            <a:off x="15387734" y="5384233"/>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8" name="Picture 8"/>
          <p:cNvPicPr>
            <a:picLocks noChangeAspect="1"/>
          </p:cNvPicPr>
          <p:nvPr/>
        </p:nvPicPr>
        <p:blipFill>
          <a:blip r:embed="rId11"/>
          <a:srcRect/>
          <a:stretch>
            <a:fillRect/>
          </a:stretch>
        </p:blipFill>
        <p:spPr>
          <a:xfrm rot="-5787121">
            <a:off x="15586660" y="7005099"/>
            <a:ext cx="2216703" cy="2955604"/>
          </a:xfrm>
          <a:prstGeom prst="rect">
            <a:avLst/>
          </a:prstGeom>
        </p:spPr>
      </p:pic>
      <p:sp>
        <p:nvSpPr>
          <p:cNvPr id="9" name="Freeform 9"/>
          <p:cNvSpPr/>
          <p:nvPr/>
        </p:nvSpPr>
        <p:spPr>
          <a:xfrm rot="-717993">
            <a:off x="9715702" y="5384233"/>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8381222" y="2816787"/>
            <a:ext cx="8944742" cy="2858605"/>
          </a:xfrm>
          <a:prstGeom prst="rect">
            <a:avLst/>
          </a:prstGeom>
        </p:spPr>
        <p:txBody>
          <a:bodyPr lIns="0" tIns="0" rIns="0" bIns="0" rtlCol="0" anchor="t">
            <a:spAutoFit/>
          </a:bodyPr>
          <a:lstStyle/>
          <a:p>
            <a:pPr algn="ctr">
              <a:lnSpc>
                <a:spcPts val="11489"/>
              </a:lnSpc>
            </a:pPr>
            <a:r>
              <a:rPr lang="en-US" sz="8206" b="1">
                <a:solidFill>
                  <a:srgbClr val="FFFFFF"/>
                </a:solidFill>
                <a:latin typeface="One Little Font Bold"/>
                <a:ea typeface="One Little Font Bold"/>
                <a:cs typeface="One Little Font Bold"/>
                <a:sym typeface="One Little Font Bold"/>
              </a:rPr>
              <a:t>Το παιχνίδι των δικαιωμάτων </a:t>
            </a:r>
          </a:p>
        </p:txBody>
      </p:sp>
      <p:sp>
        <p:nvSpPr>
          <p:cNvPr id="11" name="Freeform 11"/>
          <p:cNvSpPr/>
          <p:nvPr/>
        </p:nvSpPr>
        <p:spPr>
          <a:xfrm>
            <a:off x="10549788" y="6877864"/>
            <a:ext cx="4964282" cy="173750"/>
          </a:xfrm>
          <a:custGeom>
            <a:avLst/>
            <a:gdLst/>
            <a:ahLst/>
            <a:cxnLst/>
            <a:rect l="l" t="t" r="r" b="b"/>
            <a:pathLst>
              <a:path w="4964282" h="173750">
                <a:moveTo>
                  <a:pt x="0" y="0"/>
                </a:moveTo>
                <a:lnTo>
                  <a:pt x="4964282" y="0"/>
                </a:lnTo>
                <a:lnTo>
                  <a:pt x="4964282" y="173749"/>
                </a:lnTo>
                <a:lnTo>
                  <a:pt x="0" y="1737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2" name="Picture 12"/>
          <p:cNvPicPr>
            <a:picLocks noChangeAspect="1"/>
          </p:cNvPicPr>
          <p:nvPr/>
        </p:nvPicPr>
        <p:blipFill>
          <a:blip r:embed="rId14"/>
          <a:srcRect/>
          <a:stretch>
            <a:fillRect/>
          </a:stretch>
        </p:blipFill>
        <p:spPr>
          <a:xfrm rot="4006677">
            <a:off x="13825103" y="8583399"/>
            <a:ext cx="2501744" cy="2464218"/>
          </a:xfrm>
          <a:prstGeom prst="rect">
            <a:avLst/>
          </a:prstGeom>
        </p:spPr>
      </p:pic>
      <p:sp>
        <p:nvSpPr>
          <p:cNvPr id="13" name="Freeform 13"/>
          <p:cNvSpPr/>
          <p:nvPr/>
        </p:nvSpPr>
        <p:spPr>
          <a:xfrm>
            <a:off x="10461592" y="7785855"/>
            <a:ext cx="3455204" cy="2355821"/>
          </a:xfrm>
          <a:custGeom>
            <a:avLst/>
            <a:gdLst/>
            <a:ahLst/>
            <a:cxnLst/>
            <a:rect l="l" t="t" r="r" b="b"/>
            <a:pathLst>
              <a:path w="3455204" h="2355821">
                <a:moveTo>
                  <a:pt x="0" y="0"/>
                </a:moveTo>
                <a:lnTo>
                  <a:pt x="3455204" y="0"/>
                </a:lnTo>
                <a:lnTo>
                  <a:pt x="3455204" y="2355821"/>
                </a:lnTo>
                <a:lnTo>
                  <a:pt x="0" y="23558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4" name="Group 14"/>
          <p:cNvGrpSpPr/>
          <p:nvPr/>
        </p:nvGrpSpPr>
        <p:grpSpPr>
          <a:xfrm>
            <a:off x="2013324" y="2169332"/>
            <a:ext cx="6091673" cy="5948336"/>
            <a:chOff x="0" y="0"/>
            <a:chExt cx="2141245" cy="2090861"/>
          </a:xfrm>
        </p:grpSpPr>
        <p:sp>
          <p:nvSpPr>
            <p:cNvPr id="15" name="Freeform 15"/>
            <p:cNvSpPr/>
            <p:nvPr/>
          </p:nvSpPr>
          <p:spPr>
            <a:xfrm>
              <a:off x="10160" y="16510"/>
              <a:ext cx="2118385" cy="2062921"/>
            </a:xfrm>
            <a:custGeom>
              <a:avLst/>
              <a:gdLst/>
              <a:ahLst/>
              <a:cxnLst/>
              <a:rect l="l" t="t" r="r" b="b"/>
              <a:pathLst>
                <a:path w="2118385" h="2062921">
                  <a:moveTo>
                    <a:pt x="2118385" y="2062921"/>
                  </a:moveTo>
                  <a:lnTo>
                    <a:pt x="0" y="2055301"/>
                  </a:lnTo>
                  <a:lnTo>
                    <a:pt x="0" y="728702"/>
                  </a:lnTo>
                  <a:lnTo>
                    <a:pt x="17780" y="19050"/>
                  </a:lnTo>
                  <a:lnTo>
                    <a:pt x="1054191" y="0"/>
                  </a:lnTo>
                  <a:lnTo>
                    <a:pt x="2099335" y="5080"/>
                  </a:lnTo>
                  <a:close/>
                </a:path>
              </a:pathLst>
            </a:custGeom>
            <a:solidFill>
              <a:srgbClr val="082A44"/>
            </a:solidFill>
          </p:spPr>
          <p:txBody>
            <a:bodyPr/>
            <a:lstStyle/>
            <a:p>
              <a:endParaRPr lang="en-US"/>
            </a:p>
          </p:txBody>
        </p:sp>
        <p:sp>
          <p:nvSpPr>
            <p:cNvPr id="16" name="Freeform 16"/>
            <p:cNvSpPr/>
            <p:nvPr/>
          </p:nvSpPr>
          <p:spPr>
            <a:xfrm>
              <a:off x="-3810" y="0"/>
              <a:ext cx="2147595" cy="2089591"/>
            </a:xfrm>
            <a:custGeom>
              <a:avLst/>
              <a:gdLst/>
              <a:ahLst/>
              <a:cxnLst/>
              <a:rect l="l" t="t" r="r" b="b"/>
              <a:pathLst>
                <a:path w="2147595" h="2089591">
                  <a:moveTo>
                    <a:pt x="2113305" y="21590"/>
                  </a:moveTo>
                  <a:cubicBezTo>
                    <a:pt x="2114575" y="34290"/>
                    <a:pt x="2114575" y="44450"/>
                    <a:pt x="2115845" y="54610"/>
                  </a:cubicBezTo>
                  <a:cubicBezTo>
                    <a:pt x="2118385" y="94723"/>
                    <a:pt x="2119655" y="138718"/>
                    <a:pt x="2122195" y="181141"/>
                  </a:cubicBezTo>
                  <a:cubicBezTo>
                    <a:pt x="2122195" y="242419"/>
                    <a:pt x="2134895" y="1450694"/>
                    <a:pt x="2141245" y="1511971"/>
                  </a:cubicBezTo>
                  <a:cubicBezTo>
                    <a:pt x="2147595" y="1604674"/>
                    <a:pt x="2143785" y="1698947"/>
                    <a:pt x="2143785" y="1791650"/>
                  </a:cubicBezTo>
                  <a:cubicBezTo>
                    <a:pt x="2143785" y="1873354"/>
                    <a:pt x="2145055" y="1948773"/>
                    <a:pt x="2146325" y="2028631"/>
                  </a:cubicBezTo>
                  <a:cubicBezTo>
                    <a:pt x="2146325" y="2050221"/>
                    <a:pt x="2146325" y="2064191"/>
                    <a:pt x="2146325" y="2088321"/>
                  </a:cubicBezTo>
                  <a:cubicBezTo>
                    <a:pt x="2123465" y="2088321"/>
                    <a:pt x="2103145" y="2089591"/>
                    <a:pt x="2081420" y="2088321"/>
                  </a:cubicBezTo>
                  <a:cubicBezTo>
                    <a:pt x="1976544" y="2083241"/>
                    <a:pt x="1870055" y="2089591"/>
                    <a:pt x="1765180" y="2084511"/>
                  </a:cubicBezTo>
                  <a:cubicBezTo>
                    <a:pt x="1702254" y="2080701"/>
                    <a:pt x="1640943" y="2083241"/>
                    <a:pt x="1578017" y="2080701"/>
                  </a:cubicBezTo>
                  <a:cubicBezTo>
                    <a:pt x="1548975" y="2079431"/>
                    <a:pt x="1519932" y="2078161"/>
                    <a:pt x="1490890" y="2076891"/>
                  </a:cubicBezTo>
                  <a:cubicBezTo>
                    <a:pt x="1473142" y="2076891"/>
                    <a:pt x="1457007" y="2078161"/>
                    <a:pt x="1439259" y="2078161"/>
                  </a:cubicBezTo>
                  <a:cubicBezTo>
                    <a:pt x="1394082" y="2076891"/>
                    <a:pt x="1269844" y="2078161"/>
                    <a:pt x="1224667" y="2076891"/>
                  </a:cubicBezTo>
                  <a:cubicBezTo>
                    <a:pt x="1192398" y="2075621"/>
                    <a:pt x="547010" y="2084511"/>
                    <a:pt x="514740" y="2083241"/>
                  </a:cubicBezTo>
                  <a:cubicBezTo>
                    <a:pt x="506673" y="2083241"/>
                    <a:pt x="496992" y="2084511"/>
                    <a:pt x="488925" y="2084511"/>
                  </a:cubicBezTo>
                  <a:cubicBezTo>
                    <a:pt x="469563" y="2084511"/>
                    <a:pt x="451815" y="2085781"/>
                    <a:pt x="432453" y="2085781"/>
                  </a:cubicBezTo>
                  <a:cubicBezTo>
                    <a:pt x="384049" y="2085781"/>
                    <a:pt x="337258" y="2084511"/>
                    <a:pt x="288854" y="2083241"/>
                  </a:cubicBezTo>
                  <a:cubicBezTo>
                    <a:pt x="259812" y="2081971"/>
                    <a:pt x="230769" y="2080701"/>
                    <a:pt x="203340" y="2079431"/>
                  </a:cubicBezTo>
                  <a:cubicBezTo>
                    <a:pt x="151709" y="2078161"/>
                    <a:pt x="100078" y="2076891"/>
                    <a:pt x="48260" y="2076891"/>
                  </a:cubicBezTo>
                  <a:cubicBezTo>
                    <a:pt x="38100" y="2076891"/>
                    <a:pt x="29210" y="2076891"/>
                    <a:pt x="19050" y="2075621"/>
                  </a:cubicBezTo>
                  <a:cubicBezTo>
                    <a:pt x="10160" y="2074351"/>
                    <a:pt x="5080" y="2068001"/>
                    <a:pt x="7620" y="2059111"/>
                  </a:cubicBezTo>
                  <a:cubicBezTo>
                    <a:pt x="16510" y="2027334"/>
                    <a:pt x="12700" y="1988053"/>
                    <a:pt x="11430" y="1947201"/>
                  </a:cubicBezTo>
                  <a:cubicBezTo>
                    <a:pt x="10160" y="1863927"/>
                    <a:pt x="6350" y="1782222"/>
                    <a:pt x="7620" y="1698947"/>
                  </a:cubicBezTo>
                  <a:cubicBezTo>
                    <a:pt x="5080" y="1595246"/>
                    <a:pt x="0" y="311553"/>
                    <a:pt x="7620" y="206281"/>
                  </a:cubicBezTo>
                  <a:cubicBezTo>
                    <a:pt x="8890" y="185855"/>
                    <a:pt x="7620" y="163857"/>
                    <a:pt x="8890" y="143431"/>
                  </a:cubicBezTo>
                  <a:cubicBezTo>
                    <a:pt x="10160" y="110436"/>
                    <a:pt x="12700" y="74297"/>
                    <a:pt x="13970" y="44450"/>
                  </a:cubicBezTo>
                  <a:cubicBezTo>
                    <a:pt x="13970" y="41910"/>
                    <a:pt x="15240" y="39370"/>
                    <a:pt x="16510" y="38100"/>
                  </a:cubicBezTo>
                  <a:cubicBezTo>
                    <a:pt x="38100" y="35560"/>
                    <a:pt x="59742" y="30480"/>
                    <a:pt x="85557" y="29210"/>
                  </a:cubicBezTo>
                  <a:cubicBezTo>
                    <a:pt x="129121" y="25400"/>
                    <a:pt x="172684" y="22860"/>
                    <a:pt x="217862" y="20320"/>
                  </a:cubicBezTo>
                  <a:cubicBezTo>
                    <a:pt x="248518" y="17780"/>
                    <a:pt x="279174" y="16510"/>
                    <a:pt x="308216" y="13970"/>
                  </a:cubicBezTo>
                  <a:cubicBezTo>
                    <a:pt x="337258" y="11430"/>
                    <a:pt x="367914" y="8890"/>
                    <a:pt x="396957" y="8890"/>
                  </a:cubicBezTo>
                  <a:cubicBezTo>
                    <a:pt x="429226" y="7620"/>
                    <a:pt x="461496" y="10160"/>
                    <a:pt x="493765" y="8890"/>
                  </a:cubicBezTo>
                  <a:cubicBezTo>
                    <a:pt x="534102" y="8890"/>
                    <a:pt x="1265004" y="6350"/>
                    <a:pt x="1305341" y="5080"/>
                  </a:cubicBezTo>
                  <a:cubicBezTo>
                    <a:pt x="1344064" y="3810"/>
                    <a:pt x="1382787" y="2540"/>
                    <a:pt x="1423124" y="2540"/>
                  </a:cubicBezTo>
                  <a:cubicBezTo>
                    <a:pt x="1489276" y="1270"/>
                    <a:pt x="1553815" y="0"/>
                    <a:pt x="1619967" y="0"/>
                  </a:cubicBezTo>
                  <a:cubicBezTo>
                    <a:pt x="1647396" y="0"/>
                    <a:pt x="1676439" y="2540"/>
                    <a:pt x="1703868" y="2540"/>
                  </a:cubicBezTo>
                  <a:cubicBezTo>
                    <a:pt x="1779701" y="3810"/>
                    <a:pt x="1857148" y="5080"/>
                    <a:pt x="1932981" y="7620"/>
                  </a:cubicBezTo>
                  <a:cubicBezTo>
                    <a:pt x="1973317" y="8890"/>
                    <a:pt x="2013654" y="12700"/>
                    <a:pt x="2053991" y="16510"/>
                  </a:cubicBezTo>
                  <a:cubicBezTo>
                    <a:pt x="2063672" y="16510"/>
                    <a:pt x="2073353" y="16510"/>
                    <a:pt x="2081420" y="16510"/>
                  </a:cubicBezTo>
                  <a:cubicBezTo>
                    <a:pt x="2094255" y="17780"/>
                    <a:pt x="2103145" y="20320"/>
                    <a:pt x="2113305" y="21590"/>
                  </a:cubicBezTo>
                  <a:close/>
                  <a:moveTo>
                    <a:pt x="2123465" y="2071811"/>
                  </a:moveTo>
                  <a:cubicBezTo>
                    <a:pt x="2124735" y="2055301"/>
                    <a:pt x="2126005" y="2042601"/>
                    <a:pt x="2126005" y="2029901"/>
                  </a:cubicBezTo>
                  <a:cubicBezTo>
                    <a:pt x="2124735" y="1940917"/>
                    <a:pt x="2123465" y="1857642"/>
                    <a:pt x="2123465" y="1768082"/>
                  </a:cubicBezTo>
                  <a:cubicBezTo>
                    <a:pt x="2123465" y="1727230"/>
                    <a:pt x="2126005" y="1686378"/>
                    <a:pt x="2124735" y="1645526"/>
                  </a:cubicBezTo>
                  <a:cubicBezTo>
                    <a:pt x="2124735" y="1607816"/>
                    <a:pt x="2123465" y="1568535"/>
                    <a:pt x="2122195" y="1530826"/>
                  </a:cubicBezTo>
                  <a:cubicBezTo>
                    <a:pt x="2117115" y="1472691"/>
                    <a:pt x="2105685" y="269130"/>
                    <a:pt x="2105685" y="210994"/>
                  </a:cubicBezTo>
                  <a:cubicBezTo>
                    <a:pt x="2103145" y="162286"/>
                    <a:pt x="2100605" y="112007"/>
                    <a:pt x="2098065" y="63500"/>
                  </a:cubicBezTo>
                  <a:cubicBezTo>
                    <a:pt x="2096795" y="44450"/>
                    <a:pt x="2095525" y="43180"/>
                    <a:pt x="2076580" y="41910"/>
                  </a:cubicBezTo>
                  <a:cubicBezTo>
                    <a:pt x="2071739" y="41910"/>
                    <a:pt x="2068512" y="41910"/>
                    <a:pt x="2063672" y="40640"/>
                  </a:cubicBezTo>
                  <a:cubicBezTo>
                    <a:pt x="2023335" y="36830"/>
                    <a:pt x="1981385" y="31750"/>
                    <a:pt x="1941048" y="30480"/>
                  </a:cubicBezTo>
                  <a:cubicBezTo>
                    <a:pt x="1842626" y="26670"/>
                    <a:pt x="1742591" y="25400"/>
                    <a:pt x="1644170" y="22860"/>
                  </a:cubicBezTo>
                  <a:cubicBezTo>
                    <a:pt x="1629648" y="22860"/>
                    <a:pt x="1613514" y="22860"/>
                    <a:pt x="1598992" y="22860"/>
                  </a:cubicBezTo>
                  <a:cubicBezTo>
                    <a:pt x="1574790" y="22860"/>
                    <a:pt x="1550588" y="22860"/>
                    <a:pt x="1528000" y="22860"/>
                  </a:cubicBezTo>
                  <a:cubicBezTo>
                    <a:pt x="1476369" y="22860"/>
                    <a:pt x="1424738" y="22860"/>
                    <a:pt x="1374720" y="24130"/>
                  </a:cubicBezTo>
                  <a:cubicBezTo>
                    <a:pt x="1331156" y="25400"/>
                    <a:pt x="597027" y="29210"/>
                    <a:pt x="553464" y="29210"/>
                  </a:cubicBezTo>
                  <a:cubicBezTo>
                    <a:pt x="482471" y="29210"/>
                    <a:pt x="411478" y="26670"/>
                    <a:pt x="340485" y="33020"/>
                  </a:cubicBezTo>
                  <a:cubicBezTo>
                    <a:pt x="303376" y="36830"/>
                    <a:pt x="267879" y="36830"/>
                    <a:pt x="232383" y="38100"/>
                  </a:cubicBezTo>
                  <a:cubicBezTo>
                    <a:pt x="171071" y="41910"/>
                    <a:pt x="109759" y="45720"/>
                    <a:pt x="49530" y="50800"/>
                  </a:cubicBezTo>
                  <a:cubicBezTo>
                    <a:pt x="36830" y="50800"/>
                    <a:pt x="34290" y="53340"/>
                    <a:pt x="33020" y="69584"/>
                  </a:cubicBezTo>
                  <a:cubicBezTo>
                    <a:pt x="31750" y="97866"/>
                    <a:pt x="31750" y="126148"/>
                    <a:pt x="30480" y="154430"/>
                  </a:cubicBezTo>
                  <a:cubicBezTo>
                    <a:pt x="29210" y="201567"/>
                    <a:pt x="26670" y="247133"/>
                    <a:pt x="25400" y="294269"/>
                  </a:cubicBezTo>
                  <a:cubicBezTo>
                    <a:pt x="20320" y="344549"/>
                    <a:pt x="26670" y="1573249"/>
                    <a:pt x="29210" y="1623528"/>
                  </a:cubicBezTo>
                  <a:cubicBezTo>
                    <a:pt x="29210" y="1676950"/>
                    <a:pt x="29210" y="1731943"/>
                    <a:pt x="30480" y="1785365"/>
                  </a:cubicBezTo>
                  <a:cubicBezTo>
                    <a:pt x="30480" y="1824646"/>
                    <a:pt x="33020" y="1863927"/>
                    <a:pt x="33020" y="1903207"/>
                  </a:cubicBezTo>
                  <a:cubicBezTo>
                    <a:pt x="33020" y="1945630"/>
                    <a:pt x="33020" y="1988053"/>
                    <a:pt x="31750" y="2029901"/>
                  </a:cubicBezTo>
                  <a:cubicBezTo>
                    <a:pt x="31750" y="2033711"/>
                    <a:pt x="31750" y="2036251"/>
                    <a:pt x="31750" y="2040061"/>
                  </a:cubicBezTo>
                  <a:cubicBezTo>
                    <a:pt x="31750" y="2050221"/>
                    <a:pt x="35560" y="2054031"/>
                    <a:pt x="44450" y="2054031"/>
                  </a:cubicBezTo>
                  <a:cubicBezTo>
                    <a:pt x="62968" y="2054031"/>
                    <a:pt x="85557" y="2055301"/>
                    <a:pt x="106532" y="2055301"/>
                  </a:cubicBezTo>
                  <a:cubicBezTo>
                    <a:pt x="137188" y="2055301"/>
                    <a:pt x="169458" y="2052761"/>
                    <a:pt x="200113" y="2055301"/>
                  </a:cubicBezTo>
                  <a:cubicBezTo>
                    <a:pt x="250131" y="2059111"/>
                    <a:pt x="300149" y="2061651"/>
                    <a:pt x="350166" y="2060381"/>
                  </a:cubicBezTo>
                  <a:cubicBezTo>
                    <a:pt x="382436" y="2059111"/>
                    <a:pt x="413092" y="2061651"/>
                    <a:pt x="445361" y="2061651"/>
                  </a:cubicBezTo>
                  <a:cubicBezTo>
                    <a:pt x="492152" y="2061651"/>
                    <a:pt x="538942" y="2060381"/>
                    <a:pt x="585733" y="2061651"/>
                  </a:cubicBezTo>
                  <a:cubicBezTo>
                    <a:pt x="655112" y="2062921"/>
                    <a:pt x="1416670" y="2052761"/>
                    <a:pt x="1487663" y="2055301"/>
                  </a:cubicBezTo>
                  <a:cubicBezTo>
                    <a:pt x="1518319" y="2056571"/>
                    <a:pt x="1548975" y="2057841"/>
                    <a:pt x="1578017" y="2057841"/>
                  </a:cubicBezTo>
                  <a:cubicBezTo>
                    <a:pt x="1631262" y="2060381"/>
                    <a:pt x="1682893" y="2056571"/>
                    <a:pt x="1736137" y="2060381"/>
                  </a:cubicBezTo>
                  <a:cubicBezTo>
                    <a:pt x="1779701" y="2062921"/>
                    <a:pt x="1823265" y="2062921"/>
                    <a:pt x="1866828" y="2065461"/>
                  </a:cubicBezTo>
                  <a:cubicBezTo>
                    <a:pt x="1931367" y="2069271"/>
                    <a:pt x="1995906" y="2071811"/>
                    <a:pt x="2060445" y="2073081"/>
                  </a:cubicBezTo>
                  <a:cubicBezTo>
                    <a:pt x="2084647" y="2073081"/>
                    <a:pt x="2103145" y="2071811"/>
                    <a:pt x="2123465" y="2071811"/>
                  </a:cubicBezTo>
                  <a:close/>
                </a:path>
              </a:pathLst>
            </a:custGeom>
            <a:solidFill>
              <a:srgbClr val="FFFFFF"/>
            </a:solidFill>
          </p:spPr>
          <p:txBody>
            <a:bodyPr/>
            <a:lstStyle/>
            <a:p>
              <a:endParaRPr lang="en-US"/>
            </a:p>
          </p:txBody>
        </p:sp>
      </p:grpSp>
      <p:grpSp>
        <p:nvGrpSpPr>
          <p:cNvPr id="17" name="Group 17"/>
          <p:cNvGrpSpPr/>
          <p:nvPr/>
        </p:nvGrpSpPr>
        <p:grpSpPr>
          <a:xfrm>
            <a:off x="2392664" y="2477014"/>
            <a:ext cx="5332994" cy="5332973"/>
            <a:chOff x="0" y="0"/>
            <a:chExt cx="6350025" cy="6350000"/>
          </a:xfrm>
        </p:grpSpPr>
        <p:sp>
          <p:nvSpPr>
            <p:cNvPr id="18" name="Freeform 1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17"/>
              <a:stretch>
                <a:fillRect l="-38724" r="-38724"/>
              </a:stretch>
            </a:blipFill>
          </p:spPr>
          <p:txBody>
            <a:bodyPr/>
            <a:lstStyle/>
            <a:p>
              <a:endParaRPr lang="en-US"/>
            </a:p>
          </p:txBody>
        </p:sp>
      </p:grpSp>
      <p:sp>
        <p:nvSpPr>
          <p:cNvPr id="19" name="Freeform 19"/>
          <p:cNvSpPr/>
          <p:nvPr/>
        </p:nvSpPr>
        <p:spPr>
          <a:xfrm rot="-6621541">
            <a:off x="3904812" y="4659958"/>
            <a:ext cx="1018536" cy="998165"/>
          </a:xfrm>
          <a:custGeom>
            <a:avLst/>
            <a:gdLst/>
            <a:ahLst/>
            <a:cxnLst/>
            <a:rect l="l" t="t" r="r" b="b"/>
            <a:pathLst>
              <a:path w="1018536" h="998165">
                <a:moveTo>
                  <a:pt x="0" y="0"/>
                </a:moveTo>
                <a:lnTo>
                  <a:pt x="1018536" y="0"/>
                </a:lnTo>
                <a:lnTo>
                  <a:pt x="1018536" y="998165"/>
                </a:lnTo>
                <a:lnTo>
                  <a:pt x="0" y="99816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20" name="Picture 20"/>
          <p:cNvPicPr>
            <a:picLocks noChangeAspect="1"/>
          </p:cNvPicPr>
          <p:nvPr/>
        </p:nvPicPr>
        <p:blipFill>
          <a:blip r:embed="rId20"/>
          <a:srcRect/>
          <a:stretch>
            <a:fillRect/>
          </a:stretch>
        </p:blipFill>
        <p:spPr>
          <a:xfrm rot="-385810">
            <a:off x="-226712" y="7100498"/>
            <a:ext cx="1933202" cy="2148002"/>
          </a:xfrm>
          <a:prstGeom prst="rect">
            <a:avLst/>
          </a:prstGeom>
        </p:spPr>
      </p:pic>
      <p:sp>
        <p:nvSpPr>
          <p:cNvPr id="21" name="Freeform 21"/>
          <p:cNvSpPr/>
          <p:nvPr/>
        </p:nvSpPr>
        <p:spPr>
          <a:xfrm rot="-3086228">
            <a:off x="227988" y="906314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22"/>
          <p:cNvSpPr/>
          <p:nvPr/>
        </p:nvSpPr>
        <p:spPr>
          <a:xfrm>
            <a:off x="7725658" y="7614968"/>
            <a:ext cx="1550708" cy="1643332"/>
          </a:xfrm>
          <a:custGeom>
            <a:avLst/>
            <a:gdLst/>
            <a:ahLst/>
            <a:cxnLst/>
            <a:rect l="l" t="t" r="r" b="b"/>
            <a:pathLst>
              <a:path w="1550708" h="1643332">
                <a:moveTo>
                  <a:pt x="0" y="0"/>
                </a:moveTo>
                <a:lnTo>
                  <a:pt x="1550707" y="0"/>
                </a:lnTo>
                <a:lnTo>
                  <a:pt x="1550707" y="1643332"/>
                </a:lnTo>
                <a:lnTo>
                  <a:pt x="0" y="1643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rot="-717993">
            <a:off x="2860455" y="4821439"/>
            <a:ext cx="644122" cy="644122"/>
          </a:xfrm>
          <a:custGeom>
            <a:avLst/>
            <a:gdLst/>
            <a:ahLst/>
            <a:cxnLst/>
            <a:rect l="l" t="t" r="r" b="b"/>
            <a:pathLst>
              <a:path w="644122" h="644122">
                <a:moveTo>
                  <a:pt x="0" y="0"/>
                </a:moveTo>
                <a:lnTo>
                  <a:pt x="644122" y="0"/>
                </a:lnTo>
                <a:lnTo>
                  <a:pt x="644122" y="644122"/>
                </a:lnTo>
                <a:lnTo>
                  <a:pt x="0" y="64412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6359963" y="1642919"/>
            <a:ext cx="5969551" cy="2840273"/>
            <a:chOff x="0" y="0"/>
            <a:chExt cx="6350000" cy="3021289"/>
          </a:xfrm>
        </p:grpSpPr>
        <p:sp>
          <p:nvSpPr>
            <p:cNvPr id="3" name="Freeform 3"/>
            <p:cNvSpPr/>
            <p:nvPr/>
          </p:nvSpPr>
          <p:spPr>
            <a:xfrm>
              <a:off x="0" y="0"/>
              <a:ext cx="6350000" cy="3021288"/>
            </a:xfrm>
            <a:custGeom>
              <a:avLst/>
              <a:gdLst/>
              <a:ahLst/>
              <a:cxnLst/>
              <a:rect l="l" t="t" r="r" b="b"/>
              <a:pathLst>
                <a:path w="6350000" h="3021288">
                  <a:moveTo>
                    <a:pt x="6209030" y="0"/>
                  </a:moveTo>
                  <a:lnTo>
                    <a:pt x="140970" y="0"/>
                  </a:lnTo>
                  <a:cubicBezTo>
                    <a:pt x="63500" y="0"/>
                    <a:pt x="0" y="56440"/>
                    <a:pt x="0" y="125551"/>
                  </a:cubicBezTo>
                  <a:lnTo>
                    <a:pt x="0" y="2895738"/>
                  </a:lnTo>
                  <a:cubicBezTo>
                    <a:pt x="0" y="2964848"/>
                    <a:pt x="63500" y="3021288"/>
                    <a:pt x="140970" y="3021288"/>
                  </a:cubicBezTo>
                  <a:lnTo>
                    <a:pt x="6209030" y="3021288"/>
                  </a:lnTo>
                  <a:cubicBezTo>
                    <a:pt x="6286500" y="3021288"/>
                    <a:pt x="6350000" y="2964848"/>
                    <a:pt x="6350000" y="2895738"/>
                  </a:cubicBezTo>
                  <a:lnTo>
                    <a:pt x="6350000" y="125551"/>
                  </a:lnTo>
                  <a:cubicBezTo>
                    <a:pt x="6350000" y="56440"/>
                    <a:pt x="6286500" y="0"/>
                    <a:pt x="6209030" y="0"/>
                  </a:cubicBezTo>
                  <a:close/>
                </a:path>
              </a:pathLst>
            </a:custGeom>
            <a:blipFill>
              <a:blip r:embed="rId2"/>
              <a:stretch>
                <a:fillRect t="-28720" b="-28720"/>
              </a:stretch>
            </a:blipFill>
          </p:spPr>
          <p:txBody>
            <a:bodyPr/>
            <a:lstStyle/>
            <a:p>
              <a:endParaRPr lang="en-US"/>
            </a:p>
          </p:txBody>
        </p:sp>
      </p:grpSp>
      <p:grpSp>
        <p:nvGrpSpPr>
          <p:cNvPr id="4" name="Group 4"/>
          <p:cNvGrpSpPr/>
          <p:nvPr/>
        </p:nvGrpSpPr>
        <p:grpSpPr>
          <a:xfrm>
            <a:off x="13510455" y="1783465"/>
            <a:ext cx="3095423" cy="4387947"/>
            <a:chOff x="0" y="0"/>
            <a:chExt cx="1739900" cy="2466412"/>
          </a:xfrm>
        </p:grpSpPr>
        <p:sp>
          <p:nvSpPr>
            <p:cNvPr id="5" name="Freeform 5"/>
            <p:cNvSpPr/>
            <p:nvPr/>
          </p:nvSpPr>
          <p:spPr>
            <a:xfrm>
              <a:off x="-127" y="127"/>
              <a:ext cx="1739773" cy="2473397"/>
            </a:xfrm>
            <a:custGeom>
              <a:avLst/>
              <a:gdLst/>
              <a:ahLst/>
              <a:cxnLst/>
              <a:rect l="l" t="t" r="r" b="b"/>
              <a:pathLst>
                <a:path w="1739773" h="2473397">
                  <a:moveTo>
                    <a:pt x="1338707" y="2460697"/>
                  </a:moveTo>
                  <a:cubicBezTo>
                    <a:pt x="1282827" y="2473397"/>
                    <a:pt x="1257427" y="2460697"/>
                    <a:pt x="1200277" y="2460697"/>
                  </a:cubicBezTo>
                  <a:cubicBezTo>
                    <a:pt x="1143127" y="2460697"/>
                    <a:pt x="1052068" y="2447997"/>
                    <a:pt x="1052068" y="2447997"/>
                  </a:cubicBezTo>
                  <a:lnTo>
                    <a:pt x="707771" y="2447997"/>
                  </a:lnTo>
                  <a:lnTo>
                    <a:pt x="631063" y="2435297"/>
                  </a:lnTo>
                  <a:cubicBezTo>
                    <a:pt x="631063" y="2435297"/>
                    <a:pt x="533400" y="2447997"/>
                    <a:pt x="457581" y="2435297"/>
                  </a:cubicBezTo>
                  <a:cubicBezTo>
                    <a:pt x="381762" y="2422597"/>
                    <a:pt x="296418" y="2435297"/>
                    <a:pt x="296418" y="2435297"/>
                  </a:cubicBezTo>
                  <a:cubicBezTo>
                    <a:pt x="240284" y="2435297"/>
                    <a:pt x="162814" y="2430979"/>
                    <a:pt x="119507" y="2401769"/>
                  </a:cubicBezTo>
                  <a:cubicBezTo>
                    <a:pt x="47371" y="2353128"/>
                    <a:pt x="25400" y="2282897"/>
                    <a:pt x="0" y="2177106"/>
                  </a:cubicBezTo>
                  <a:lnTo>
                    <a:pt x="0" y="1976573"/>
                  </a:lnTo>
                  <a:cubicBezTo>
                    <a:pt x="0" y="1976573"/>
                    <a:pt x="12700" y="1891610"/>
                    <a:pt x="12700" y="1833317"/>
                  </a:cubicBezTo>
                  <a:cubicBezTo>
                    <a:pt x="12700" y="1775024"/>
                    <a:pt x="0" y="1685108"/>
                    <a:pt x="0" y="168510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1594303"/>
                  </a:lnTo>
                  <a:cubicBezTo>
                    <a:pt x="1727073" y="1594303"/>
                    <a:pt x="1739773" y="1962984"/>
                    <a:pt x="1739773" y="1996004"/>
                  </a:cubicBezTo>
                  <a:cubicBezTo>
                    <a:pt x="1739773" y="2029024"/>
                    <a:pt x="1717294" y="2136974"/>
                    <a:pt x="1699387" y="2183202"/>
                  </a:cubicBezTo>
                  <a:cubicBezTo>
                    <a:pt x="1674368" y="2247845"/>
                    <a:pt x="1684528" y="2304741"/>
                    <a:pt x="1632712" y="2348937"/>
                  </a:cubicBezTo>
                  <a:cubicBezTo>
                    <a:pt x="1596644" y="2379798"/>
                    <a:pt x="1542542" y="2417136"/>
                    <a:pt x="1497330" y="2434281"/>
                  </a:cubicBezTo>
                  <a:cubicBezTo>
                    <a:pt x="1452118" y="2451426"/>
                    <a:pt x="1394333" y="2448124"/>
                    <a:pt x="1338453" y="2460824"/>
                  </a:cubicBezTo>
                  <a:close/>
                </a:path>
              </a:pathLst>
            </a:custGeom>
            <a:blipFill>
              <a:blip r:embed="rId3"/>
              <a:stretch>
                <a:fillRect l="-3160" r="-3160"/>
              </a:stretch>
            </a:blipFill>
          </p:spPr>
          <p:txBody>
            <a:bodyPr/>
            <a:lstStyle/>
            <a:p>
              <a:endParaRPr lang="en-US"/>
            </a:p>
          </p:txBody>
        </p:sp>
      </p:grpSp>
      <p:grpSp>
        <p:nvGrpSpPr>
          <p:cNvPr id="6" name="Group 6"/>
          <p:cNvGrpSpPr/>
          <p:nvPr/>
        </p:nvGrpSpPr>
        <p:grpSpPr>
          <a:xfrm>
            <a:off x="7959524" y="5615680"/>
            <a:ext cx="4369990" cy="2292497"/>
            <a:chOff x="0" y="0"/>
            <a:chExt cx="6350000" cy="3331210"/>
          </a:xfrm>
        </p:grpSpPr>
        <p:sp>
          <p:nvSpPr>
            <p:cNvPr id="7" name="Freeform 7"/>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4"/>
              <a:stretch>
                <a:fillRect t="-21396" b="-21396"/>
              </a:stretch>
            </a:blipFill>
          </p:spPr>
          <p:txBody>
            <a:bodyPr/>
            <a:lstStyle/>
            <a:p>
              <a:endParaRPr lang="en-US"/>
            </a:p>
          </p:txBody>
        </p:sp>
      </p:grpSp>
      <p:sp>
        <p:nvSpPr>
          <p:cNvPr id="8" name="TextBox 8"/>
          <p:cNvSpPr txBox="1"/>
          <p:nvPr/>
        </p:nvSpPr>
        <p:spPr>
          <a:xfrm>
            <a:off x="1723531" y="5038725"/>
            <a:ext cx="3859173" cy="3668395"/>
          </a:xfrm>
          <a:prstGeom prst="rect">
            <a:avLst/>
          </a:prstGeom>
        </p:spPr>
        <p:txBody>
          <a:bodyPr lIns="0" tIns="0" rIns="0" bIns="0" rtlCol="0" anchor="t">
            <a:spAutoFit/>
          </a:bodyPr>
          <a:lstStyle/>
          <a:p>
            <a:pPr algn="ctr">
              <a:lnSpc>
                <a:spcPts val="7279"/>
              </a:lnSpc>
            </a:pPr>
            <a:r>
              <a:rPr lang="en-US" sz="5199" b="1">
                <a:solidFill>
                  <a:srgbClr val="FFFFFF"/>
                </a:solidFill>
                <a:latin typeface="One Little Font Bold"/>
                <a:ea typeface="One Little Font Bold"/>
                <a:cs typeface="One Little Font Bold"/>
                <a:sym typeface="One Little Font Bold"/>
              </a:rPr>
              <a:t>Συστήματα </a:t>
            </a:r>
          </a:p>
          <a:p>
            <a:pPr algn="ctr">
              <a:lnSpc>
                <a:spcPts val="7279"/>
              </a:lnSpc>
            </a:pPr>
            <a:r>
              <a:rPr lang="en-US" sz="5199" b="1">
                <a:solidFill>
                  <a:srgbClr val="FFFFFF"/>
                </a:solidFill>
                <a:latin typeface="One Little Font Bold"/>
                <a:ea typeface="One Little Font Bold"/>
                <a:cs typeface="One Little Font Bold"/>
                <a:sym typeface="One Little Font Bold"/>
              </a:rPr>
              <a:t>Προσκόπων </a:t>
            </a:r>
          </a:p>
          <a:p>
            <a:pPr algn="ctr">
              <a:lnSpc>
                <a:spcPts val="7279"/>
              </a:lnSpc>
            </a:pPr>
            <a:r>
              <a:rPr lang="en-US" sz="5199" b="1">
                <a:solidFill>
                  <a:srgbClr val="FFFFFF"/>
                </a:solidFill>
                <a:latin typeface="One Little Font Bold"/>
                <a:ea typeface="One Little Font Bold"/>
                <a:cs typeface="One Little Font Bold"/>
                <a:sym typeface="One Little Font Bold"/>
              </a:rPr>
              <a:t>&amp; Teen spirit II</a:t>
            </a:r>
          </a:p>
          <a:p>
            <a:pPr algn="ctr">
              <a:lnSpc>
                <a:spcPts val="7279"/>
              </a:lnSpc>
            </a:pPr>
            <a:r>
              <a:rPr lang="en-US" sz="5199" b="1">
                <a:solidFill>
                  <a:srgbClr val="FFFFFF"/>
                </a:solidFill>
                <a:latin typeface="One Little Font Bold"/>
                <a:ea typeface="One Little Font Bold"/>
                <a:cs typeface="One Little Font Bold"/>
                <a:sym typeface="One Little Font Bold"/>
              </a:rPr>
              <a:t>Βύρωνας</a:t>
            </a:r>
          </a:p>
        </p:txBody>
      </p:sp>
      <p:sp>
        <p:nvSpPr>
          <p:cNvPr id="9" name="TextBox 9"/>
          <p:cNvSpPr txBox="1"/>
          <p:nvPr/>
        </p:nvSpPr>
        <p:spPr>
          <a:xfrm>
            <a:off x="13095684" y="6656556"/>
            <a:ext cx="4044677" cy="836975"/>
          </a:xfrm>
          <a:prstGeom prst="rect">
            <a:avLst/>
          </a:prstGeom>
        </p:spPr>
        <p:txBody>
          <a:bodyPr lIns="0" tIns="0" rIns="0" bIns="0" rtlCol="0" anchor="t">
            <a:spAutoFit/>
          </a:bodyPr>
          <a:lstStyle/>
          <a:p>
            <a:pPr algn="ctr">
              <a:lnSpc>
                <a:spcPts val="6892"/>
              </a:lnSpc>
            </a:pPr>
            <a:r>
              <a:rPr lang="en-US" sz="4923" b="1">
                <a:solidFill>
                  <a:srgbClr val="FFFFFF"/>
                </a:solidFill>
                <a:latin typeface="One Little Font Full Bold"/>
                <a:ea typeface="One Little Font Full Bold"/>
                <a:cs typeface="One Little Font Full Bold"/>
                <a:sym typeface="One Little Font Full Bold"/>
              </a:rPr>
              <a:t>2023</a:t>
            </a:r>
          </a:p>
        </p:txBody>
      </p:sp>
      <p:sp>
        <p:nvSpPr>
          <p:cNvPr id="10" name="Freeform 10"/>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4"/>
          <p:cNvPicPr>
            <a:picLocks noChangeAspect="1"/>
          </p:cNvPicPr>
          <p:nvPr/>
        </p:nvPicPr>
        <p:blipFill>
          <a:blip r:embed="rId13"/>
          <a:srcRect/>
          <a:stretch>
            <a:fillRect/>
          </a:stretch>
        </p:blipFill>
        <p:spPr>
          <a:xfrm rot="-4233526">
            <a:off x="16152404" y="-834282"/>
            <a:ext cx="2562596" cy="2641852"/>
          </a:xfrm>
          <a:prstGeom prst="rect">
            <a:avLst/>
          </a:prstGeom>
        </p:spPr>
      </p:pic>
      <p:pic>
        <p:nvPicPr>
          <p:cNvPr id="15" name="Picture 15"/>
          <p:cNvPicPr>
            <a:picLocks noChangeAspect="1"/>
          </p:cNvPicPr>
          <p:nvPr/>
        </p:nvPicPr>
        <p:blipFill>
          <a:blip r:embed="rId14"/>
          <a:srcRect/>
          <a:stretch>
            <a:fillRect/>
          </a:stretch>
        </p:blipFill>
        <p:spPr>
          <a:xfrm rot="-385810">
            <a:off x="15027814" y="8849464"/>
            <a:ext cx="2271693" cy="2524104"/>
          </a:xfrm>
          <a:prstGeom prst="rect">
            <a:avLst/>
          </a:prstGeom>
        </p:spPr>
      </p:pic>
      <p:pic>
        <p:nvPicPr>
          <p:cNvPr id="16" name="Picture 16"/>
          <p:cNvPicPr>
            <a:picLocks noChangeAspect="1"/>
          </p:cNvPicPr>
          <p:nvPr/>
        </p:nvPicPr>
        <p:blipFill>
          <a:blip r:embed="rId15"/>
          <a:srcRect/>
          <a:stretch>
            <a:fillRect/>
          </a:stretch>
        </p:blipFill>
        <p:spPr>
          <a:xfrm>
            <a:off x="16734422" y="7288322"/>
            <a:ext cx="2416108" cy="2379866"/>
          </a:xfrm>
          <a:prstGeom prst="rect">
            <a:avLst/>
          </a:prstGeom>
        </p:spPr>
      </p:pic>
      <p:grpSp>
        <p:nvGrpSpPr>
          <p:cNvPr id="17" name="Group 17"/>
          <p:cNvGrpSpPr/>
          <p:nvPr/>
        </p:nvGrpSpPr>
        <p:grpSpPr>
          <a:xfrm>
            <a:off x="5551623" y="1392018"/>
            <a:ext cx="7262800" cy="3498958"/>
            <a:chOff x="0" y="0"/>
            <a:chExt cx="9683733" cy="4665277"/>
          </a:xfrm>
        </p:grpSpPr>
        <p:sp>
          <p:nvSpPr>
            <p:cNvPr id="18" name="Freeform 18"/>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16">
                <a:extLst>
                  <a:ext uri="{96DAC541-7B7A-43D3-8B79-37D633B846F1}">
                    <asvg:svgBlip xmlns:asvg="http://schemas.microsoft.com/office/drawing/2016/SVG/main" r:embed="rId17"/>
                  </a:ext>
                </a:extLst>
              </a:blip>
              <a:stretch>
                <a:fillRect t="-32582"/>
              </a:stretch>
            </a:blipFill>
          </p:spPr>
          <p:txBody>
            <a:bodyPr/>
            <a:lstStyle/>
            <a:p>
              <a:endParaRPr lang="en-US"/>
            </a:p>
          </p:txBody>
        </p:sp>
        <p:sp>
          <p:nvSpPr>
            <p:cNvPr id="19" name="Freeform 19"/>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16">
                <a:extLst>
                  <a:ext uri="{96DAC541-7B7A-43D3-8B79-37D633B846F1}">
                    <asvg:svgBlip xmlns:asvg="http://schemas.microsoft.com/office/drawing/2016/SVG/main" r:embed="rId17"/>
                  </a:ext>
                </a:extLst>
              </a:blip>
              <a:stretch>
                <a:fillRect b="-30977"/>
              </a:stretch>
            </a:blipFill>
          </p:spPr>
          <p:txBody>
            <a:bodyPr/>
            <a:lstStyle/>
            <a:p>
              <a:endParaRPr lang="en-US"/>
            </a:p>
          </p:txBody>
        </p:sp>
      </p:grpSp>
      <p:grpSp>
        <p:nvGrpSpPr>
          <p:cNvPr id="20" name="Group 20"/>
          <p:cNvGrpSpPr/>
          <p:nvPr/>
        </p:nvGrpSpPr>
        <p:grpSpPr>
          <a:xfrm>
            <a:off x="7652842" y="5292410"/>
            <a:ext cx="5237780" cy="3185845"/>
            <a:chOff x="0" y="0"/>
            <a:chExt cx="6983707" cy="4247793"/>
          </a:xfrm>
        </p:grpSpPr>
        <p:sp>
          <p:nvSpPr>
            <p:cNvPr id="21" name="Freeform 21"/>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18">
                <a:extLst>
                  <a:ext uri="{96DAC541-7B7A-43D3-8B79-37D633B846F1}">
                    <asvg:svgBlip xmlns:asvg="http://schemas.microsoft.com/office/drawing/2016/SVG/main" r:embed="rId19"/>
                  </a:ext>
                </a:extLst>
              </a:blip>
              <a:stretch>
                <a:fillRect l="-14493"/>
              </a:stretch>
            </a:blipFill>
          </p:spPr>
          <p:txBody>
            <a:bodyPr/>
            <a:lstStyle/>
            <a:p>
              <a:endParaRPr lang="en-US"/>
            </a:p>
          </p:txBody>
        </p:sp>
        <p:sp>
          <p:nvSpPr>
            <p:cNvPr id="22" name="Freeform 22"/>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18">
                <a:extLst>
                  <a:ext uri="{96DAC541-7B7A-43D3-8B79-37D633B846F1}">
                    <asvg:svgBlip xmlns:asvg="http://schemas.microsoft.com/office/drawing/2016/SVG/main" r:embed="rId19"/>
                  </a:ext>
                </a:extLst>
              </a:blip>
              <a:stretch>
                <a:fillRect r="-73628"/>
              </a:stretch>
            </a:blipFill>
          </p:spPr>
          <p:txBody>
            <a:bodyPr/>
            <a:lstStyle/>
            <a:p>
              <a:endParaRPr lang="en-US"/>
            </a:p>
          </p:txBody>
        </p:sp>
      </p:grpSp>
      <p:grpSp>
        <p:nvGrpSpPr>
          <p:cNvPr id="23" name="Group 23"/>
          <p:cNvGrpSpPr/>
          <p:nvPr/>
        </p:nvGrpSpPr>
        <p:grpSpPr>
          <a:xfrm>
            <a:off x="13340674" y="1420593"/>
            <a:ext cx="3393748" cy="6738104"/>
            <a:chOff x="0" y="0"/>
            <a:chExt cx="4524998" cy="8984139"/>
          </a:xfrm>
        </p:grpSpPr>
        <p:sp>
          <p:nvSpPr>
            <p:cNvPr id="24" name="Freeform 24"/>
            <p:cNvSpPr/>
            <p:nvPr/>
          </p:nvSpPr>
          <p:spPr>
            <a:xfrm>
              <a:off x="0" y="0"/>
              <a:ext cx="4524998" cy="3371510"/>
            </a:xfrm>
            <a:custGeom>
              <a:avLst/>
              <a:gdLst/>
              <a:ahLst/>
              <a:cxnLst/>
              <a:rect l="l" t="t" r="r" b="b"/>
              <a:pathLst>
                <a:path w="4524998" h="3371510">
                  <a:moveTo>
                    <a:pt x="0" y="0"/>
                  </a:moveTo>
                  <a:lnTo>
                    <a:pt x="4524998" y="0"/>
                  </a:lnTo>
                  <a:lnTo>
                    <a:pt x="4524998" y="3371510"/>
                  </a:lnTo>
                  <a:lnTo>
                    <a:pt x="0" y="3371510"/>
                  </a:lnTo>
                  <a:lnTo>
                    <a:pt x="0" y="0"/>
                  </a:lnTo>
                  <a:close/>
                </a:path>
              </a:pathLst>
            </a:custGeom>
            <a:blipFill>
              <a:blip r:embed="rId20">
                <a:extLst>
                  <a:ext uri="{96DAC541-7B7A-43D3-8B79-37D633B846F1}">
                    <asvg:svgBlip xmlns:asvg="http://schemas.microsoft.com/office/drawing/2016/SVG/main" r:embed="rId21"/>
                  </a:ext>
                </a:extLst>
              </a:blip>
              <a:stretch>
                <a:fillRect b="-113962"/>
              </a:stretch>
            </a:blipFill>
          </p:spPr>
          <p:txBody>
            <a:bodyPr/>
            <a:lstStyle/>
            <a:p>
              <a:endParaRPr lang="en-US"/>
            </a:p>
          </p:txBody>
        </p:sp>
        <p:sp>
          <p:nvSpPr>
            <p:cNvPr id="25" name="Freeform 25"/>
            <p:cNvSpPr/>
            <p:nvPr/>
          </p:nvSpPr>
          <p:spPr>
            <a:xfrm>
              <a:off x="19050" y="3358810"/>
              <a:ext cx="4486898" cy="3290201"/>
            </a:xfrm>
            <a:custGeom>
              <a:avLst/>
              <a:gdLst/>
              <a:ahLst/>
              <a:cxnLst/>
              <a:rect l="l" t="t" r="r" b="b"/>
              <a:pathLst>
                <a:path w="4486898" h="3290201">
                  <a:moveTo>
                    <a:pt x="0" y="0"/>
                  </a:moveTo>
                  <a:lnTo>
                    <a:pt x="4486898" y="0"/>
                  </a:lnTo>
                  <a:lnTo>
                    <a:pt x="4486898" y="3290201"/>
                  </a:lnTo>
                  <a:lnTo>
                    <a:pt x="0" y="3290201"/>
                  </a:lnTo>
                  <a:lnTo>
                    <a:pt x="0" y="0"/>
                  </a:lnTo>
                  <a:close/>
                </a:path>
              </a:pathLst>
            </a:custGeom>
            <a:blipFill>
              <a:blip r:embed="rId20">
                <a:extLst>
                  <a:ext uri="{96DAC541-7B7A-43D3-8B79-37D633B846F1}">
                    <asvg:svgBlip xmlns:asvg="http://schemas.microsoft.com/office/drawing/2016/SVG/main" r:embed="rId21"/>
                  </a:ext>
                </a:extLst>
              </a:blip>
              <a:stretch>
                <a:fillRect t="-72057" b="-45346"/>
              </a:stretch>
            </a:blipFill>
          </p:spPr>
          <p:txBody>
            <a:bodyPr/>
            <a:lstStyle/>
            <a:p>
              <a:endParaRPr lang="en-US"/>
            </a:p>
          </p:txBody>
        </p:sp>
        <p:sp>
          <p:nvSpPr>
            <p:cNvPr id="26" name="Freeform 26"/>
            <p:cNvSpPr/>
            <p:nvPr/>
          </p:nvSpPr>
          <p:spPr>
            <a:xfrm>
              <a:off x="85519" y="6515154"/>
              <a:ext cx="4395029" cy="2468985"/>
            </a:xfrm>
            <a:custGeom>
              <a:avLst/>
              <a:gdLst/>
              <a:ahLst/>
              <a:cxnLst/>
              <a:rect l="l" t="t" r="r" b="b"/>
              <a:pathLst>
                <a:path w="4395029" h="2468985">
                  <a:moveTo>
                    <a:pt x="0" y="0"/>
                  </a:moveTo>
                  <a:lnTo>
                    <a:pt x="4395029" y="0"/>
                  </a:lnTo>
                  <a:lnTo>
                    <a:pt x="4395029" y="2468985"/>
                  </a:lnTo>
                  <a:lnTo>
                    <a:pt x="0" y="2468985"/>
                  </a:lnTo>
                  <a:lnTo>
                    <a:pt x="0" y="0"/>
                  </a:lnTo>
                  <a:close/>
                </a:path>
              </a:pathLst>
            </a:custGeom>
            <a:blipFill>
              <a:blip r:embed="rId20">
                <a:extLst>
                  <a:ext uri="{96DAC541-7B7A-43D3-8B79-37D633B846F1}">
                    <asvg:svgBlip xmlns:asvg="http://schemas.microsoft.com/office/drawing/2016/SVG/main" r:embed="rId21"/>
                  </a:ext>
                </a:extLst>
              </a:blip>
              <a:stretch>
                <a:fillRect t="-183783"/>
              </a:stretch>
            </a:blipFill>
          </p:spPr>
          <p:txBody>
            <a:bodyPr/>
            <a:lstStyle/>
            <a:p>
              <a:endParaRPr lang="en-US"/>
            </a:p>
          </p:txBody>
        </p:sp>
      </p:grpSp>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Freeform 2"/>
          <p:cNvSpPr/>
          <p:nvPr/>
        </p:nvSpPr>
        <p:spPr>
          <a:xfrm rot="-6621541">
            <a:off x="2986923" y="2783384"/>
            <a:ext cx="948661" cy="929688"/>
          </a:xfrm>
          <a:custGeom>
            <a:avLst/>
            <a:gdLst/>
            <a:ahLst/>
            <a:cxnLst/>
            <a:rect l="l" t="t" r="r" b="b"/>
            <a:pathLst>
              <a:path w="948661" h="929688">
                <a:moveTo>
                  <a:pt x="0" y="0"/>
                </a:moveTo>
                <a:lnTo>
                  <a:pt x="948660" y="0"/>
                </a:lnTo>
                <a:lnTo>
                  <a:pt x="948660" y="929687"/>
                </a:lnTo>
                <a:lnTo>
                  <a:pt x="0" y="929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216565" y="1783465"/>
            <a:ext cx="6316523" cy="2532753"/>
            <a:chOff x="0" y="0"/>
            <a:chExt cx="6517066" cy="2613166"/>
          </a:xfrm>
        </p:grpSpPr>
        <p:sp>
          <p:nvSpPr>
            <p:cNvPr id="4" name="Freeform 4"/>
            <p:cNvSpPr/>
            <p:nvPr/>
          </p:nvSpPr>
          <p:spPr>
            <a:xfrm>
              <a:off x="0" y="0"/>
              <a:ext cx="6517066" cy="2613165"/>
            </a:xfrm>
            <a:custGeom>
              <a:avLst/>
              <a:gdLst/>
              <a:ahLst/>
              <a:cxnLst/>
              <a:rect l="l" t="t" r="r" b="b"/>
              <a:pathLst>
                <a:path w="6517066" h="2613165">
                  <a:moveTo>
                    <a:pt x="6372387" y="0"/>
                  </a:moveTo>
                  <a:lnTo>
                    <a:pt x="144679" y="0"/>
                  </a:lnTo>
                  <a:cubicBezTo>
                    <a:pt x="65171" y="0"/>
                    <a:pt x="0" y="48816"/>
                    <a:pt x="0" y="108591"/>
                  </a:cubicBezTo>
                  <a:lnTo>
                    <a:pt x="0" y="2504574"/>
                  </a:lnTo>
                  <a:cubicBezTo>
                    <a:pt x="0" y="2564349"/>
                    <a:pt x="65171" y="2613165"/>
                    <a:pt x="144679" y="2613165"/>
                  </a:cubicBezTo>
                  <a:lnTo>
                    <a:pt x="6372387" y="2613165"/>
                  </a:lnTo>
                  <a:cubicBezTo>
                    <a:pt x="6451895" y="2613165"/>
                    <a:pt x="6517066" y="2564349"/>
                    <a:pt x="6517066" y="2504574"/>
                  </a:cubicBezTo>
                  <a:lnTo>
                    <a:pt x="6517066" y="108591"/>
                  </a:lnTo>
                  <a:cubicBezTo>
                    <a:pt x="6517066" y="48816"/>
                    <a:pt x="6451895" y="0"/>
                    <a:pt x="6372387" y="0"/>
                  </a:cubicBezTo>
                  <a:close/>
                </a:path>
              </a:pathLst>
            </a:custGeom>
            <a:blipFill>
              <a:blip r:embed="rId4"/>
              <a:stretch>
                <a:fillRect t="-43409" b="-43409"/>
              </a:stretch>
            </a:blipFill>
          </p:spPr>
          <p:txBody>
            <a:bodyPr/>
            <a:lstStyle/>
            <a:p>
              <a:endParaRPr lang="en-US"/>
            </a:p>
          </p:txBody>
        </p:sp>
      </p:grpSp>
      <p:grpSp>
        <p:nvGrpSpPr>
          <p:cNvPr id="5" name="Group 5"/>
          <p:cNvGrpSpPr/>
          <p:nvPr/>
        </p:nvGrpSpPr>
        <p:grpSpPr>
          <a:xfrm>
            <a:off x="8053094" y="5549667"/>
            <a:ext cx="4152618" cy="2178464"/>
            <a:chOff x="0" y="0"/>
            <a:chExt cx="6350000" cy="3331210"/>
          </a:xfrm>
        </p:grpSpPr>
        <p:sp>
          <p:nvSpPr>
            <p:cNvPr id="6" name="Freeform 6"/>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5"/>
              <a:stretch>
                <a:fillRect t="-21396" b="-21396"/>
              </a:stretch>
            </a:blipFill>
          </p:spPr>
          <p:txBody>
            <a:bodyPr/>
            <a:lstStyle/>
            <a:p>
              <a:endParaRPr lang="en-US"/>
            </a:p>
          </p:txBody>
        </p:sp>
      </p:grpSp>
      <p:grpSp>
        <p:nvGrpSpPr>
          <p:cNvPr id="7" name="Group 7"/>
          <p:cNvGrpSpPr/>
          <p:nvPr/>
        </p:nvGrpSpPr>
        <p:grpSpPr>
          <a:xfrm>
            <a:off x="13563704" y="1783465"/>
            <a:ext cx="2901760" cy="4150934"/>
            <a:chOff x="0" y="0"/>
            <a:chExt cx="6658565" cy="9525000"/>
          </a:xfrm>
        </p:grpSpPr>
        <p:sp>
          <p:nvSpPr>
            <p:cNvPr id="8" name="Freeform 8"/>
            <p:cNvSpPr/>
            <p:nvPr/>
          </p:nvSpPr>
          <p:spPr>
            <a:xfrm>
              <a:off x="0" y="0"/>
              <a:ext cx="6658565" cy="9525000"/>
            </a:xfrm>
            <a:custGeom>
              <a:avLst/>
              <a:gdLst/>
              <a:ahLst/>
              <a:cxnLst/>
              <a:rect l="l" t="t" r="r" b="b"/>
              <a:pathLst>
                <a:path w="6658565" h="9525000">
                  <a:moveTo>
                    <a:pt x="0" y="9042400"/>
                  </a:moveTo>
                  <a:lnTo>
                    <a:pt x="0" y="482600"/>
                  </a:lnTo>
                  <a:cubicBezTo>
                    <a:pt x="0" y="215900"/>
                    <a:pt x="226391" y="0"/>
                    <a:pt x="506051" y="0"/>
                  </a:cubicBezTo>
                  <a:lnTo>
                    <a:pt x="6152514" y="0"/>
                  </a:lnTo>
                  <a:cubicBezTo>
                    <a:pt x="6432174" y="0"/>
                    <a:pt x="6658565" y="217170"/>
                    <a:pt x="6658565" y="482600"/>
                  </a:cubicBezTo>
                  <a:lnTo>
                    <a:pt x="6658565" y="9042400"/>
                  </a:lnTo>
                  <a:cubicBezTo>
                    <a:pt x="6658565" y="9309100"/>
                    <a:pt x="6432174" y="9525000"/>
                    <a:pt x="6152514" y="9525000"/>
                  </a:cubicBezTo>
                  <a:lnTo>
                    <a:pt x="506051" y="9525000"/>
                  </a:lnTo>
                  <a:cubicBezTo>
                    <a:pt x="227723" y="9525000"/>
                    <a:pt x="0" y="9309100"/>
                    <a:pt x="0" y="9042400"/>
                  </a:cubicBezTo>
                  <a:close/>
                </a:path>
              </a:pathLst>
            </a:custGeom>
            <a:blipFill>
              <a:blip r:embed="rId6"/>
              <a:stretch>
                <a:fillRect l="-45481" r="-45481"/>
              </a:stretch>
            </a:blipFill>
          </p:spPr>
          <p:txBody>
            <a:bodyPr/>
            <a:lstStyle/>
            <a:p>
              <a:endParaRPr lang="en-US"/>
            </a:p>
          </p:txBody>
        </p:sp>
      </p:grpSp>
      <p:sp>
        <p:nvSpPr>
          <p:cNvPr id="9" name="TextBox 9"/>
          <p:cNvSpPr txBox="1"/>
          <p:nvPr/>
        </p:nvSpPr>
        <p:spPr>
          <a:xfrm>
            <a:off x="1028700" y="5513177"/>
            <a:ext cx="4354695" cy="2870200"/>
          </a:xfrm>
          <a:prstGeom prst="rect">
            <a:avLst/>
          </a:prstGeom>
        </p:spPr>
        <p:txBody>
          <a:bodyPr lIns="0" tIns="0" rIns="0" bIns="0" rtlCol="0" anchor="t">
            <a:spAutoFit/>
          </a:bodyPr>
          <a:lstStyle/>
          <a:p>
            <a:pPr algn="ctr">
              <a:lnSpc>
                <a:spcPts val="7699"/>
              </a:lnSpc>
            </a:pPr>
            <a:r>
              <a:rPr lang="en-US" sz="5499" b="1">
                <a:solidFill>
                  <a:srgbClr val="FFFFFF"/>
                </a:solidFill>
                <a:latin typeface="One Little Font Bold"/>
                <a:ea typeface="One Little Font Bold"/>
                <a:cs typeface="One Little Font Bold"/>
                <a:sym typeface="One Little Font Bold"/>
              </a:rPr>
              <a:t>1ο γυμνάσιο</a:t>
            </a:r>
          </a:p>
          <a:p>
            <a:pPr algn="ctr">
              <a:lnSpc>
                <a:spcPts val="7699"/>
              </a:lnSpc>
            </a:pPr>
            <a:r>
              <a:rPr lang="en-US" sz="5499" b="1">
                <a:solidFill>
                  <a:srgbClr val="FFFFFF"/>
                </a:solidFill>
                <a:latin typeface="One Little Font Bold"/>
                <a:ea typeface="One Little Font Bold"/>
                <a:cs typeface="One Little Font Bold"/>
                <a:sym typeface="One Little Font Bold"/>
              </a:rPr>
              <a:t> Καισαριανής</a:t>
            </a:r>
          </a:p>
          <a:p>
            <a:pPr algn="ctr">
              <a:lnSpc>
                <a:spcPts val="7699"/>
              </a:lnSpc>
            </a:pPr>
            <a:endParaRPr lang="en-US" sz="5499" b="1">
              <a:solidFill>
                <a:srgbClr val="FFFFFF"/>
              </a:solidFill>
              <a:latin typeface="One Little Font Bold"/>
              <a:ea typeface="One Little Font Bold"/>
              <a:cs typeface="One Little Font Bold"/>
              <a:sym typeface="One Little Font Bold"/>
            </a:endParaRPr>
          </a:p>
        </p:txBody>
      </p:sp>
      <p:sp>
        <p:nvSpPr>
          <p:cNvPr id="10" name="TextBox 10"/>
          <p:cNvSpPr txBox="1"/>
          <p:nvPr/>
        </p:nvSpPr>
        <p:spPr>
          <a:xfrm>
            <a:off x="13179723" y="6495205"/>
            <a:ext cx="3554699" cy="896620"/>
          </a:xfrm>
          <a:prstGeom prst="rect">
            <a:avLst/>
          </a:prstGeom>
        </p:spPr>
        <p:txBody>
          <a:bodyPr lIns="0" tIns="0" rIns="0" bIns="0" rtlCol="0" anchor="t">
            <a:spAutoFit/>
          </a:bodyPr>
          <a:lstStyle/>
          <a:p>
            <a:pPr algn="ctr">
              <a:lnSpc>
                <a:spcPts val="7279"/>
              </a:lnSpc>
              <a:spcBef>
                <a:spcPct val="0"/>
              </a:spcBef>
            </a:pPr>
            <a:r>
              <a:rPr lang="en-US" sz="5199" b="1">
                <a:solidFill>
                  <a:srgbClr val="FFFFFF"/>
                </a:solidFill>
                <a:latin typeface="One Little Font Full Bold"/>
                <a:ea typeface="One Little Font Full Bold"/>
                <a:cs typeface="One Little Font Full Bold"/>
                <a:sym typeface="One Little Font Full Bold"/>
              </a:rPr>
              <a:t>2024</a:t>
            </a:r>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206048" y="718398"/>
            <a:ext cx="1550708" cy="1643332"/>
          </a:xfrm>
          <a:custGeom>
            <a:avLst/>
            <a:gdLst/>
            <a:ahLst/>
            <a:cxnLst/>
            <a:rect l="l" t="t" r="r" b="b"/>
            <a:pathLst>
              <a:path w="1550708" h="1643332">
                <a:moveTo>
                  <a:pt x="0" y="0"/>
                </a:moveTo>
                <a:lnTo>
                  <a:pt x="1550707" y="0"/>
                </a:lnTo>
                <a:lnTo>
                  <a:pt x="1550707" y="1643332"/>
                </a:lnTo>
                <a:lnTo>
                  <a:pt x="0" y="16433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5" name="Picture 15"/>
          <p:cNvPicPr>
            <a:picLocks noChangeAspect="1"/>
          </p:cNvPicPr>
          <p:nvPr/>
        </p:nvPicPr>
        <p:blipFill>
          <a:blip r:embed="rId15"/>
          <a:srcRect/>
          <a:stretch>
            <a:fillRect/>
          </a:stretch>
        </p:blipFill>
        <p:spPr>
          <a:xfrm rot="-4233526">
            <a:off x="16152404" y="-834282"/>
            <a:ext cx="2562596" cy="2641852"/>
          </a:xfrm>
          <a:prstGeom prst="rect">
            <a:avLst/>
          </a:prstGeom>
        </p:spPr>
      </p:pic>
      <p:pic>
        <p:nvPicPr>
          <p:cNvPr id="16" name="Picture 16"/>
          <p:cNvPicPr>
            <a:picLocks noChangeAspect="1"/>
          </p:cNvPicPr>
          <p:nvPr/>
        </p:nvPicPr>
        <p:blipFill>
          <a:blip r:embed="rId16"/>
          <a:srcRect/>
          <a:stretch>
            <a:fillRect/>
          </a:stretch>
        </p:blipFill>
        <p:spPr>
          <a:xfrm rot="-385810">
            <a:off x="15027814" y="8849464"/>
            <a:ext cx="2271693" cy="2524104"/>
          </a:xfrm>
          <a:prstGeom prst="rect">
            <a:avLst/>
          </a:prstGeom>
        </p:spPr>
      </p:pic>
      <p:pic>
        <p:nvPicPr>
          <p:cNvPr id="17" name="Picture 17"/>
          <p:cNvPicPr>
            <a:picLocks noChangeAspect="1"/>
          </p:cNvPicPr>
          <p:nvPr/>
        </p:nvPicPr>
        <p:blipFill>
          <a:blip r:embed="rId17"/>
          <a:srcRect/>
          <a:stretch>
            <a:fillRect/>
          </a:stretch>
        </p:blipFill>
        <p:spPr>
          <a:xfrm>
            <a:off x="16734422" y="7288322"/>
            <a:ext cx="2416108" cy="2379866"/>
          </a:xfrm>
          <a:prstGeom prst="rect">
            <a:avLst/>
          </a:prstGeom>
        </p:spPr>
      </p:pic>
      <p:grpSp>
        <p:nvGrpSpPr>
          <p:cNvPr id="18" name="Group 18"/>
          <p:cNvGrpSpPr/>
          <p:nvPr/>
        </p:nvGrpSpPr>
        <p:grpSpPr>
          <a:xfrm>
            <a:off x="5551623" y="1392018"/>
            <a:ext cx="7262800" cy="3498958"/>
            <a:chOff x="0" y="0"/>
            <a:chExt cx="9683733" cy="4665277"/>
          </a:xfrm>
        </p:grpSpPr>
        <p:sp>
          <p:nvSpPr>
            <p:cNvPr id="19" name="Freeform 19"/>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18">
                <a:extLst>
                  <a:ext uri="{96DAC541-7B7A-43D3-8B79-37D633B846F1}">
                    <asvg:svgBlip xmlns:asvg="http://schemas.microsoft.com/office/drawing/2016/SVG/main" r:embed="rId19"/>
                  </a:ext>
                </a:extLst>
              </a:blip>
              <a:stretch>
                <a:fillRect t="-32582"/>
              </a:stretch>
            </a:blipFill>
          </p:spPr>
          <p:txBody>
            <a:bodyPr/>
            <a:lstStyle/>
            <a:p>
              <a:endParaRPr lang="en-US"/>
            </a:p>
          </p:txBody>
        </p:sp>
        <p:sp>
          <p:nvSpPr>
            <p:cNvPr id="20" name="Freeform 20"/>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18">
                <a:extLst>
                  <a:ext uri="{96DAC541-7B7A-43D3-8B79-37D633B846F1}">
                    <asvg:svgBlip xmlns:asvg="http://schemas.microsoft.com/office/drawing/2016/SVG/main" r:embed="rId19"/>
                  </a:ext>
                </a:extLst>
              </a:blip>
              <a:stretch>
                <a:fillRect b="-30977"/>
              </a:stretch>
            </a:blipFill>
          </p:spPr>
          <p:txBody>
            <a:bodyPr/>
            <a:lstStyle/>
            <a:p>
              <a:endParaRPr lang="en-US"/>
            </a:p>
          </p:txBody>
        </p:sp>
      </p:grpSp>
      <p:grpSp>
        <p:nvGrpSpPr>
          <p:cNvPr id="21" name="Group 21"/>
          <p:cNvGrpSpPr/>
          <p:nvPr/>
        </p:nvGrpSpPr>
        <p:grpSpPr>
          <a:xfrm>
            <a:off x="7652842" y="5292410"/>
            <a:ext cx="5237780" cy="3185845"/>
            <a:chOff x="0" y="0"/>
            <a:chExt cx="6983707" cy="4247793"/>
          </a:xfrm>
        </p:grpSpPr>
        <p:sp>
          <p:nvSpPr>
            <p:cNvPr id="22" name="Freeform 22"/>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20">
                <a:extLst>
                  <a:ext uri="{96DAC541-7B7A-43D3-8B79-37D633B846F1}">
                    <asvg:svgBlip xmlns:asvg="http://schemas.microsoft.com/office/drawing/2016/SVG/main" r:embed="rId21"/>
                  </a:ext>
                </a:extLst>
              </a:blip>
              <a:stretch>
                <a:fillRect l="-14493"/>
              </a:stretch>
            </a:blipFill>
          </p:spPr>
          <p:txBody>
            <a:bodyPr/>
            <a:lstStyle/>
            <a:p>
              <a:endParaRPr lang="en-US"/>
            </a:p>
          </p:txBody>
        </p:sp>
        <p:sp>
          <p:nvSpPr>
            <p:cNvPr id="23" name="Freeform 23"/>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20">
                <a:extLst>
                  <a:ext uri="{96DAC541-7B7A-43D3-8B79-37D633B846F1}">
                    <asvg:svgBlip xmlns:asvg="http://schemas.microsoft.com/office/drawing/2016/SVG/main" r:embed="rId21"/>
                  </a:ext>
                </a:extLst>
              </a:blip>
              <a:stretch>
                <a:fillRect r="-73628"/>
              </a:stretch>
            </a:blipFill>
          </p:spPr>
          <p:txBody>
            <a:bodyPr/>
            <a:lstStyle/>
            <a:p>
              <a:endParaRPr lang="en-US"/>
            </a:p>
          </p:txBody>
        </p:sp>
      </p:grpSp>
      <p:grpSp>
        <p:nvGrpSpPr>
          <p:cNvPr id="24" name="Group 24"/>
          <p:cNvGrpSpPr/>
          <p:nvPr/>
        </p:nvGrpSpPr>
        <p:grpSpPr>
          <a:xfrm>
            <a:off x="13340674" y="1420593"/>
            <a:ext cx="3393748" cy="6738104"/>
            <a:chOff x="0" y="0"/>
            <a:chExt cx="4524998" cy="8984139"/>
          </a:xfrm>
        </p:grpSpPr>
        <p:sp>
          <p:nvSpPr>
            <p:cNvPr id="25" name="Freeform 25"/>
            <p:cNvSpPr/>
            <p:nvPr/>
          </p:nvSpPr>
          <p:spPr>
            <a:xfrm>
              <a:off x="0" y="0"/>
              <a:ext cx="4524998" cy="3371510"/>
            </a:xfrm>
            <a:custGeom>
              <a:avLst/>
              <a:gdLst/>
              <a:ahLst/>
              <a:cxnLst/>
              <a:rect l="l" t="t" r="r" b="b"/>
              <a:pathLst>
                <a:path w="4524998" h="3371510">
                  <a:moveTo>
                    <a:pt x="0" y="0"/>
                  </a:moveTo>
                  <a:lnTo>
                    <a:pt x="4524998" y="0"/>
                  </a:lnTo>
                  <a:lnTo>
                    <a:pt x="4524998" y="3371510"/>
                  </a:lnTo>
                  <a:lnTo>
                    <a:pt x="0" y="3371510"/>
                  </a:lnTo>
                  <a:lnTo>
                    <a:pt x="0" y="0"/>
                  </a:lnTo>
                  <a:close/>
                </a:path>
              </a:pathLst>
            </a:custGeom>
            <a:blipFill>
              <a:blip r:embed="rId22">
                <a:extLst>
                  <a:ext uri="{96DAC541-7B7A-43D3-8B79-37D633B846F1}">
                    <asvg:svgBlip xmlns:asvg="http://schemas.microsoft.com/office/drawing/2016/SVG/main" r:embed="rId23"/>
                  </a:ext>
                </a:extLst>
              </a:blip>
              <a:stretch>
                <a:fillRect b="-113962"/>
              </a:stretch>
            </a:blipFill>
          </p:spPr>
          <p:txBody>
            <a:bodyPr/>
            <a:lstStyle/>
            <a:p>
              <a:endParaRPr lang="en-US"/>
            </a:p>
          </p:txBody>
        </p:sp>
        <p:sp>
          <p:nvSpPr>
            <p:cNvPr id="26" name="Freeform 26"/>
            <p:cNvSpPr/>
            <p:nvPr/>
          </p:nvSpPr>
          <p:spPr>
            <a:xfrm>
              <a:off x="19050" y="3358810"/>
              <a:ext cx="4486898" cy="3290201"/>
            </a:xfrm>
            <a:custGeom>
              <a:avLst/>
              <a:gdLst/>
              <a:ahLst/>
              <a:cxnLst/>
              <a:rect l="l" t="t" r="r" b="b"/>
              <a:pathLst>
                <a:path w="4486898" h="3290201">
                  <a:moveTo>
                    <a:pt x="0" y="0"/>
                  </a:moveTo>
                  <a:lnTo>
                    <a:pt x="4486898" y="0"/>
                  </a:lnTo>
                  <a:lnTo>
                    <a:pt x="4486898" y="3290201"/>
                  </a:lnTo>
                  <a:lnTo>
                    <a:pt x="0" y="3290201"/>
                  </a:lnTo>
                  <a:lnTo>
                    <a:pt x="0" y="0"/>
                  </a:lnTo>
                  <a:close/>
                </a:path>
              </a:pathLst>
            </a:custGeom>
            <a:blipFill>
              <a:blip r:embed="rId22">
                <a:extLst>
                  <a:ext uri="{96DAC541-7B7A-43D3-8B79-37D633B846F1}">
                    <asvg:svgBlip xmlns:asvg="http://schemas.microsoft.com/office/drawing/2016/SVG/main" r:embed="rId23"/>
                  </a:ext>
                </a:extLst>
              </a:blip>
              <a:stretch>
                <a:fillRect t="-72057" b="-45346"/>
              </a:stretch>
            </a:blipFill>
          </p:spPr>
          <p:txBody>
            <a:bodyPr/>
            <a:lstStyle/>
            <a:p>
              <a:endParaRPr lang="en-US"/>
            </a:p>
          </p:txBody>
        </p:sp>
        <p:sp>
          <p:nvSpPr>
            <p:cNvPr id="27" name="Freeform 27"/>
            <p:cNvSpPr/>
            <p:nvPr/>
          </p:nvSpPr>
          <p:spPr>
            <a:xfrm>
              <a:off x="85519" y="6515154"/>
              <a:ext cx="4395029" cy="2468985"/>
            </a:xfrm>
            <a:custGeom>
              <a:avLst/>
              <a:gdLst/>
              <a:ahLst/>
              <a:cxnLst/>
              <a:rect l="l" t="t" r="r" b="b"/>
              <a:pathLst>
                <a:path w="4395029" h="2468985">
                  <a:moveTo>
                    <a:pt x="0" y="0"/>
                  </a:moveTo>
                  <a:lnTo>
                    <a:pt x="4395029" y="0"/>
                  </a:lnTo>
                  <a:lnTo>
                    <a:pt x="4395029" y="2468985"/>
                  </a:lnTo>
                  <a:lnTo>
                    <a:pt x="0" y="2468985"/>
                  </a:lnTo>
                  <a:lnTo>
                    <a:pt x="0" y="0"/>
                  </a:lnTo>
                  <a:close/>
                </a:path>
              </a:pathLst>
            </a:custGeom>
            <a:blipFill>
              <a:blip r:embed="rId22">
                <a:extLst>
                  <a:ext uri="{96DAC541-7B7A-43D3-8B79-37D633B846F1}">
                    <asvg:svgBlip xmlns:asvg="http://schemas.microsoft.com/office/drawing/2016/SVG/main" r:embed="rId23"/>
                  </a:ext>
                </a:extLst>
              </a:blip>
              <a:stretch>
                <a:fillRect t="-183783"/>
              </a:stretch>
            </a:blipFill>
          </p:spPr>
          <p:txBody>
            <a:bodyPr/>
            <a:lstStyle/>
            <a:p>
              <a:endParaRPr lang="en-US"/>
            </a:p>
          </p:txBody>
        </p:sp>
      </p:grpSp>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2096160" y="1783828"/>
            <a:ext cx="14095680" cy="6719343"/>
            <a:chOff x="0" y="0"/>
            <a:chExt cx="7840962" cy="3737749"/>
          </a:xfrm>
        </p:grpSpPr>
        <p:sp>
          <p:nvSpPr>
            <p:cNvPr id="3" name="Freeform 3"/>
            <p:cNvSpPr/>
            <p:nvPr/>
          </p:nvSpPr>
          <p:spPr>
            <a:xfrm>
              <a:off x="10160" y="16510"/>
              <a:ext cx="7818102" cy="3709809"/>
            </a:xfrm>
            <a:custGeom>
              <a:avLst/>
              <a:gdLst/>
              <a:ahLst/>
              <a:cxnLst/>
              <a:rect l="l" t="t" r="r" b="b"/>
              <a:pathLst>
                <a:path w="7818102" h="3709809">
                  <a:moveTo>
                    <a:pt x="7818102" y="3709809"/>
                  </a:moveTo>
                  <a:lnTo>
                    <a:pt x="0" y="3702189"/>
                  </a:lnTo>
                  <a:lnTo>
                    <a:pt x="0" y="1299886"/>
                  </a:lnTo>
                  <a:lnTo>
                    <a:pt x="17780" y="19050"/>
                  </a:lnTo>
                  <a:lnTo>
                    <a:pt x="3896722" y="0"/>
                  </a:lnTo>
                  <a:lnTo>
                    <a:pt x="7799052" y="5080"/>
                  </a:lnTo>
                  <a:close/>
                </a:path>
              </a:pathLst>
            </a:custGeom>
            <a:solidFill>
              <a:srgbClr val="FFFFFF"/>
            </a:solidFill>
          </p:spPr>
          <p:txBody>
            <a:bodyPr/>
            <a:lstStyle/>
            <a:p>
              <a:endParaRPr lang="en-US"/>
            </a:p>
          </p:txBody>
        </p:sp>
        <p:sp>
          <p:nvSpPr>
            <p:cNvPr id="4" name="Freeform 4"/>
            <p:cNvSpPr/>
            <p:nvPr/>
          </p:nvSpPr>
          <p:spPr>
            <a:xfrm>
              <a:off x="-3810" y="0"/>
              <a:ext cx="7847313" cy="3736479"/>
            </a:xfrm>
            <a:custGeom>
              <a:avLst/>
              <a:gdLst/>
              <a:ahLst/>
              <a:cxnLst/>
              <a:rect l="l" t="t" r="r" b="b"/>
              <a:pathLst>
                <a:path w="7847313" h="3736479">
                  <a:moveTo>
                    <a:pt x="7813022" y="21590"/>
                  </a:moveTo>
                  <a:cubicBezTo>
                    <a:pt x="7814292" y="34290"/>
                    <a:pt x="7814292" y="44450"/>
                    <a:pt x="7815563" y="54610"/>
                  </a:cubicBezTo>
                  <a:cubicBezTo>
                    <a:pt x="7818102" y="120206"/>
                    <a:pt x="7819372" y="201107"/>
                    <a:pt x="7821913" y="279120"/>
                  </a:cubicBezTo>
                  <a:cubicBezTo>
                    <a:pt x="7821913" y="391804"/>
                    <a:pt x="7834613" y="2613713"/>
                    <a:pt x="7840963" y="2726398"/>
                  </a:cubicBezTo>
                  <a:cubicBezTo>
                    <a:pt x="7847313" y="2896869"/>
                    <a:pt x="7843502" y="3070230"/>
                    <a:pt x="7843502" y="3240701"/>
                  </a:cubicBezTo>
                  <a:cubicBezTo>
                    <a:pt x="7843502" y="3390948"/>
                    <a:pt x="7844772" y="3529636"/>
                    <a:pt x="7846042" y="3675519"/>
                  </a:cubicBezTo>
                  <a:cubicBezTo>
                    <a:pt x="7846042" y="3697110"/>
                    <a:pt x="7846042" y="3711079"/>
                    <a:pt x="7846042" y="3735210"/>
                  </a:cubicBezTo>
                  <a:cubicBezTo>
                    <a:pt x="7823182" y="3735210"/>
                    <a:pt x="7802863" y="3736479"/>
                    <a:pt x="7762651" y="3735210"/>
                  </a:cubicBezTo>
                  <a:cubicBezTo>
                    <a:pt x="7363960" y="3730129"/>
                    <a:pt x="6959137" y="3736479"/>
                    <a:pt x="6560447" y="3731399"/>
                  </a:cubicBezTo>
                  <a:cubicBezTo>
                    <a:pt x="6321233" y="3727590"/>
                    <a:pt x="6088153" y="3730129"/>
                    <a:pt x="5848938" y="3727590"/>
                  </a:cubicBezTo>
                  <a:cubicBezTo>
                    <a:pt x="5738532" y="3726319"/>
                    <a:pt x="5628126" y="3725049"/>
                    <a:pt x="5517719" y="3723779"/>
                  </a:cubicBezTo>
                  <a:cubicBezTo>
                    <a:pt x="5450248" y="3723779"/>
                    <a:pt x="5388912" y="3725049"/>
                    <a:pt x="5321440" y="3725049"/>
                  </a:cubicBezTo>
                  <a:cubicBezTo>
                    <a:pt x="5149697" y="3723779"/>
                    <a:pt x="4677403" y="3725049"/>
                    <a:pt x="4505660" y="3723779"/>
                  </a:cubicBezTo>
                  <a:cubicBezTo>
                    <a:pt x="4382986" y="3722510"/>
                    <a:pt x="1929509" y="3731399"/>
                    <a:pt x="1806835" y="3730129"/>
                  </a:cubicBezTo>
                  <a:cubicBezTo>
                    <a:pt x="1776166" y="3730129"/>
                    <a:pt x="1739364" y="3731399"/>
                    <a:pt x="1708696" y="3731399"/>
                  </a:cubicBezTo>
                  <a:cubicBezTo>
                    <a:pt x="1635091" y="3731399"/>
                    <a:pt x="1567621" y="3732669"/>
                    <a:pt x="1494017" y="3732669"/>
                  </a:cubicBezTo>
                  <a:cubicBezTo>
                    <a:pt x="1310006" y="3732669"/>
                    <a:pt x="1132129" y="3731399"/>
                    <a:pt x="948118" y="3730129"/>
                  </a:cubicBezTo>
                  <a:cubicBezTo>
                    <a:pt x="837711" y="3728860"/>
                    <a:pt x="727305" y="3727590"/>
                    <a:pt x="623032" y="3726319"/>
                  </a:cubicBezTo>
                  <a:cubicBezTo>
                    <a:pt x="426754" y="3725049"/>
                    <a:pt x="230476" y="3723779"/>
                    <a:pt x="48260" y="3723779"/>
                  </a:cubicBezTo>
                  <a:cubicBezTo>
                    <a:pt x="38100" y="3723779"/>
                    <a:pt x="29210" y="3723779"/>
                    <a:pt x="19050" y="3722510"/>
                  </a:cubicBezTo>
                  <a:cubicBezTo>
                    <a:pt x="10160" y="3721240"/>
                    <a:pt x="5080" y="3714890"/>
                    <a:pt x="7620" y="3705999"/>
                  </a:cubicBezTo>
                  <a:cubicBezTo>
                    <a:pt x="16510" y="3674104"/>
                    <a:pt x="12700" y="3601870"/>
                    <a:pt x="11430" y="3526747"/>
                  </a:cubicBezTo>
                  <a:cubicBezTo>
                    <a:pt x="10160" y="3373612"/>
                    <a:pt x="6350" y="3223365"/>
                    <a:pt x="7620" y="3070230"/>
                  </a:cubicBezTo>
                  <a:cubicBezTo>
                    <a:pt x="5080" y="2879533"/>
                    <a:pt x="0" y="518935"/>
                    <a:pt x="7620" y="325349"/>
                  </a:cubicBezTo>
                  <a:cubicBezTo>
                    <a:pt x="8890" y="287788"/>
                    <a:pt x="7620" y="247337"/>
                    <a:pt x="8890" y="209775"/>
                  </a:cubicBezTo>
                  <a:cubicBezTo>
                    <a:pt x="10160" y="149099"/>
                    <a:pt x="12700" y="82644"/>
                    <a:pt x="13970" y="44450"/>
                  </a:cubicBezTo>
                  <a:cubicBezTo>
                    <a:pt x="13970" y="41910"/>
                    <a:pt x="15240" y="39370"/>
                    <a:pt x="16510" y="38100"/>
                  </a:cubicBezTo>
                  <a:cubicBezTo>
                    <a:pt x="38100" y="35560"/>
                    <a:pt x="77134" y="30480"/>
                    <a:pt x="175273" y="29210"/>
                  </a:cubicBezTo>
                  <a:cubicBezTo>
                    <a:pt x="340882" y="25400"/>
                    <a:pt x="506492" y="22860"/>
                    <a:pt x="678235" y="20320"/>
                  </a:cubicBezTo>
                  <a:cubicBezTo>
                    <a:pt x="794776" y="17780"/>
                    <a:pt x="911316" y="16510"/>
                    <a:pt x="1021722" y="13970"/>
                  </a:cubicBezTo>
                  <a:cubicBezTo>
                    <a:pt x="1132129" y="11430"/>
                    <a:pt x="1248669" y="8890"/>
                    <a:pt x="1359075" y="8890"/>
                  </a:cubicBezTo>
                  <a:cubicBezTo>
                    <a:pt x="1481749" y="7620"/>
                    <a:pt x="1604423" y="10160"/>
                    <a:pt x="1727097" y="8890"/>
                  </a:cubicBezTo>
                  <a:cubicBezTo>
                    <a:pt x="1880439" y="8890"/>
                    <a:pt x="4659002" y="6350"/>
                    <a:pt x="4812344" y="5080"/>
                  </a:cubicBezTo>
                  <a:cubicBezTo>
                    <a:pt x="4959553" y="3810"/>
                    <a:pt x="5106762" y="2540"/>
                    <a:pt x="5260104" y="2540"/>
                  </a:cubicBezTo>
                  <a:cubicBezTo>
                    <a:pt x="5511585" y="1270"/>
                    <a:pt x="5756933" y="0"/>
                    <a:pt x="6008414" y="0"/>
                  </a:cubicBezTo>
                  <a:cubicBezTo>
                    <a:pt x="6112688" y="0"/>
                    <a:pt x="6223094" y="2540"/>
                    <a:pt x="6327366" y="2540"/>
                  </a:cubicBezTo>
                  <a:cubicBezTo>
                    <a:pt x="6615650" y="3810"/>
                    <a:pt x="6910067" y="5080"/>
                    <a:pt x="7198351" y="7620"/>
                  </a:cubicBezTo>
                  <a:cubicBezTo>
                    <a:pt x="7351693" y="8890"/>
                    <a:pt x="7505035" y="12700"/>
                    <a:pt x="7658378" y="16510"/>
                  </a:cubicBezTo>
                  <a:cubicBezTo>
                    <a:pt x="7695180" y="16510"/>
                    <a:pt x="7731982" y="16510"/>
                    <a:pt x="7762651" y="16510"/>
                  </a:cubicBezTo>
                  <a:cubicBezTo>
                    <a:pt x="7793972" y="17780"/>
                    <a:pt x="7802863" y="20320"/>
                    <a:pt x="7813022" y="21590"/>
                  </a:cubicBezTo>
                  <a:close/>
                  <a:moveTo>
                    <a:pt x="7823182" y="3718699"/>
                  </a:moveTo>
                  <a:cubicBezTo>
                    <a:pt x="7824453" y="3702190"/>
                    <a:pt x="7825722" y="3689490"/>
                    <a:pt x="7825722" y="3676790"/>
                  </a:cubicBezTo>
                  <a:cubicBezTo>
                    <a:pt x="7824453" y="3515190"/>
                    <a:pt x="7823182" y="3362054"/>
                    <a:pt x="7823182" y="3197361"/>
                  </a:cubicBezTo>
                  <a:cubicBezTo>
                    <a:pt x="7823182" y="3122238"/>
                    <a:pt x="7825722" y="3047115"/>
                    <a:pt x="7824453" y="2971992"/>
                  </a:cubicBezTo>
                  <a:cubicBezTo>
                    <a:pt x="7824453" y="2902648"/>
                    <a:pt x="7823182" y="2830414"/>
                    <a:pt x="7821913" y="2761070"/>
                  </a:cubicBezTo>
                  <a:cubicBezTo>
                    <a:pt x="7816832" y="2654164"/>
                    <a:pt x="7805403" y="440923"/>
                    <a:pt x="7805403" y="334017"/>
                  </a:cubicBezTo>
                  <a:cubicBezTo>
                    <a:pt x="7802863" y="244448"/>
                    <a:pt x="7800322" y="151988"/>
                    <a:pt x="7797782" y="63500"/>
                  </a:cubicBezTo>
                  <a:cubicBezTo>
                    <a:pt x="7796513" y="44450"/>
                    <a:pt x="7795242" y="43180"/>
                    <a:pt x="7744250" y="41910"/>
                  </a:cubicBezTo>
                  <a:cubicBezTo>
                    <a:pt x="7725848" y="41910"/>
                    <a:pt x="7713581" y="41910"/>
                    <a:pt x="7695180" y="40640"/>
                  </a:cubicBezTo>
                  <a:cubicBezTo>
                    <a:pt x="7541838" y="36830"/>
                    <a:pt x="7382362" y="31750"/>
                    <a:pt x="7229019" y="30480"/>
                  </a:cubicBezTo>
                  <a:cubicBezTo>
                    <a:pt x="6854864" y="26670"/>
                    <a:pt x="6474575" y="25400"/>
                    <a:pt x="6100420" y="22860"/>
                  </a:cubicBezTo>
                  <a:cubicBezTo>
                    <a:pt x="6045217" y="22860"/>
                    <a:pt x="5983880" y="22860"/>
                    <a:pt x="5928677" y="22860"/>
                  </a:cubicBezTo>
                  <a:cubicBezTo>
                    <a:pt x="5836671" y="22860"/>
                    <a:pt x="5744666" y="22860"/>
                    <a:pt x="5658794" y="22860"/>
                  </a:cubicBezTo>
                  <a:cubicBezTo>
                    <a:pt x="5462516" y="22860"/>
                    <a:pt x="5266238" y="22860"/>
                    <a:pt x="5076093" y="24130"/>
                  </a:cubicBezTo>
                  <a:cubicBezTo>
                    <a:pt x="4910483" y="25400"/>
                    <a:pt x="2119653" y="29210"/>
                    <a:pt x="1954044" y="29210"/>
                  </a:cubicBezTo>
                  <a:cubicBezTo>
                    <a:pt x="1684161" y="29210"/>
                    <a:pt x="1414279" y="26670"/>
                    <a:pt x="1144396" y="33020"/>
                  </a:cubicBezTo>
                  <a:cubicBezTo>
                    <a:pt x="1003321" y="36830"/>
                    <a:pt x="868380" y="36830"/>
                    <a:pt x="733439" y="38100"/>
                  </a:cubicBezTo>
                  <a:cubicBezTo>
                    <a:pt x="500358" y="41910"/>
                    <a:pt x="267278" y="45720"/>
                    <a:pt x="49530" y="50800"/>
                  </a:cubicBezTo>
                  <a:cubicBezTo>
                    <a:pt x="36830" y="50800"/>
                    <a:pt x="34290" y="53340"/>
                    <a:pt x="33020" y="73976"/>
                  </a:cubicBezTo>
                  <a:cubicBezTo>
                    <a:pt x="31750" y="125984"/>
                    <a:pt x="31750" y="177993"/>
                    <a:pt x="30480" y="230001"/>
                  </a:cubicBezTo>
                  <a:cubicBezTo>
                    <a:pt x="29210" y="316681"/>
                    <a:pt x="26670" y="400472"/>
                    <a:pt x="25400" y="487153"/>
                  </a:cubicBezTo>
                  <a:cubicBezTo>
                    <a:pt x="20320" y="579612"/>
                    <a:pt x="26670" y="2839082"/>
                    <a:pt x="29210" y="2931541"/>
                  </a:cubicBezTo>
                  <a:cubicBezTo>
                    <a:pt x="29210" y="3029779"/>
                    <a:pt x="29210" y="3130906"/>
                    <a:pt x="30480" y="3229144"/>
                  </a:cubicBezTo>
                  <a:cubicBezTo>
                    <a:pt x="30480" y="3301378"/>
                    <a:pt x="33020" y="3373612"/>
                    <a:pt x="33020" y="3445845"/>
                  </a:cubicBezTo>
                  <a:cubicBezTo>
                    <a:pt x="33020" y="3523858"/>
                    <a:pt x="33020" y="3601870"/>
                    <a:pt x="31750" y="3676790"/>
                  </a:cubicBezTo>
                  <a:cubicBezTo>
                    <a:pt x="31750" y="3680599"/>
                    <a:pt x="31750" y="3683140"/>
                    <a:pt x="31750" y="3686949"/>
                  </a:cubicBezTo>
                  <a:cubicBezTo>
                    <a:pt x="31750" y="3697110"/>
                    <a:pt x="35560" y="3700919"/>
                    <a:pt x="44450" y="3700919"/>
                  </a:cubicBezTo>
                  <a:cubicBezTo>
                    <a:pt x="89401" y="3700919"/>
                    <a:pt x="175273" y="3702190"/>
                    <a:pt x="255011" y="3702190"/>
                  </a:cubicBezTo>
                  <a:cubicBezTo>
                    <a:pt x="371551" y="3702190"/>
                    <a:pt x="494225" y="3699649"/>
                    <a:pt x="610765" y="3702190"/>
                  </a:cubicBezTo>
                  <a:cubicBezTo>
                    <a:pt x="800909" y="3705999"/>
                    <a:pt x="991054" y="3708540"/>
                    <a:pt x="1181198" y="3707269"/>
                  </a:cubicBezTo>
                  <a:cubicBezTo>
                    <a:pt x="1303872" y="3705999"/>
                    <a:pt x="1420412" y="3708540"/>
                    <a:pt x="1543086" y="3708540"/>
                  </a:cubicBezTo>
                  <a:cubicBezTo>
                    <a:pt x="1720963" y="3708540"/>
                    <a:pt x="1898840" y="3707269"/>
                    <a:pt x="2076717" y="3708540"/>
                  </a:cubicBezTo>
                  <a:cubicBezTo>
                    <a:pt x="2340466" y="3709810"/>
                    <a:pt x="5235569" y="3699649"/>
                    <a:pt x="5505452" y="3702190"/>
                  </a:cubicBezTo>
                  <a:cubicBezTo>
                    <a:pt x="5621992" y="3703460"/>
                    <a:pt x="5738532" y="3704729"/>
                    <a:pt x="5848938" y="3704729"/>
                  </a:cubicBezTo>
                  <a:cubicBezTo>
                    <a:pt x="6051351" y="3707269"/>
                    <a:pt x="6247628" y="3703460"/>
                    <a:pt x="6450041" y="3707269"/>
                  </a:cubicBezTo>
                  <a:cubicBezTo>
                    <a:pt x="6615650" y="3709810"/>
                    <a:pt x="6781260" y="3709810"/>
                    <a:pt x="6946869" y="3712349"/>
                  </a:cubicBezTo>
                  <a:cubicBezTo>
                    <a:pt x="7192217" y="3716160"/>
                    <a:pt x="7437565" y="3718699"/>
                    <a:pt x="7682913" y="3719969"/>
                  </a:cubicBezTo>
                  <a:cubicBezTo>
                    <a:pt x="7774918" y="3719969"/>
                    <a:pt x="7802863" y="3718699"/>
                    <a:pt x="7823182" y="3718699"/>
                  </a:cubicBezTo>
                  <a:close/>
                </a:path>
              </a:pathLst>
            </a:custGeom>
            <a:solidFill>
              <a:srgbClr val="082A44"/>
            </a:solidFill>
          </p:spPr>
          <p:txBody>
            <a:bodyPr/>
            <a:lstStyle/>
            <a:p>
              <a:endParaRPr lang="en-US"/>
            </a:p>
          </p:txBody>
        </p:sp>
      </p:grpSp>
      <p:sp>
        <p:nvSpPr>
          <p:cNvPr id="5" name="TextBox 5"/>
          <p:cNvSpPr txBox="1"/>
          <p:nvPr/>
        </p:nvSpPr>
        <p:spPr>
          <a:xfrm>
            <a:off x="4358135" y="3481758"/>
            <a:ext cx="9571729" cy="3577006"/>
          </a:xfrm>
          <a:prstGeom prst="rect">
            <a:avLst/>
          </a:prstGeom>
        </p:spPr>
        <p:txBody>
          <a:bodyPr lIns="0" tIns="0" rIns="0" bIns="0" rtlCol="0" anchor="t">
            <a:spAutoFit/>
          </a:bodyPr>
          <a:lstStyle/>
          <a:p>
            <a:pPr algn="ctr">
              <a:lnSpc>
                <a:spcPts val="4702"/>
              </a:lnSpc>
            </a:pPr>
            <a:r>
              <a:rPr lang="en-US" sz="4702" spc="-141">
                <a:solidFill>
                  <a:srgbClr val="082A44"/>
                </a:solidFill>
                <a:latin typeface="One Little Font"/>
                <a:ea typeface="One Little Font"/>
                <a:cs typeface="One Little Font"/>
                <a:sym typeface="One Little Font"/>
              </a:rPr>
              <a:t>Συγγραφική Ομάδα:</a:t>
            </a:r>
          </a:p>
          <a:p>
            <a:pPr algn="ctr">
              <a:lnSpc>
                <a:spcPts val="4702"/>
              </a:lnSpc>
            </a:pPr>
            <a:endParaRPr lang="en-US" sz="4702" spc="-141">
              <a:solidFill>
                <a:srgbClr val="082A44"/>
              </a:solidFill>
              <a:latin typeface="One Little Font"/>
              <a:ea typeface="One Little Font"/>
              <a:cs typeface="One Little Font"/>
              <a:sym typeface="One Little Font"/>
            </a:endParaRPr>
          </a:p>
          <a:p>
            <a:pPr algn="ctr">
              <a:lnSpc>
                <a:spcPts val="4702"/>
              </a:lnSpc>
            </a:pPr>
            <a:r>
              <a:rPr lang="en-US" sz="4702" spc="-141">
                <a:solidFill>
                  <a:srgbClr val="082A44"/>
                </a:solidFill>
                <a:latin typeface="One Little Font"/>
                <a:ea typeface="One Little Font"/>
                <a:cs typeface="One Little Font"/>
                <a:sym typeface="One Little Font"/>
              </a:rPr>
              <a:t>Ανδριτσοπούλου Σίσσυ- Κοινωνιολόγος</a:t>
            </a:r>
          </a:p>
          <a:p>
            <a:pPr algn="ctr">
              <a:lnSpc>
                <a:spcPts val="4702"/>
              </a:lnSpc>
            </a:pPr>
            <a:r>
              <a:rPr lang="en-US" sz="4702" spc="-141">
                <a:solidFill>
                  <a:srgbClr val="082A44"/>
                </a:solidFill>
                <a:latin typeface="One Little Font"/>
                <a:ea typeface="One Little Font"/>
                <a:cs typeface="One Little Font"/>
                <a:sym typeface="One Little Font"/>
              </a:rPr>
              <a:t>Γεωργιάδου Δέσποινα- Φιλόλογος</a:t>
            </a:r>
          </a:p>
          <a:p>
            <a:pPr algn="ctr">
              <a:lnSpc>
                <a:spcPts val="4702"/>
              </a:lnSpc>
            </a:pPr>
            <a:r>
              <a:rPr lang="en-US" sz="4702" spc="-141">
                <a:solidFill>
                  <a:srgbClr val="082A44"/>
                </a:solidFill>
                <a:latin typeface="One Little Font"/>
                <a:ea typeface="One Little Font"/>
                <a:cs typeface="One Little Font"/>
                <a:sym typeface="One Little Font"/>
              </a:rPr>
              <a:t>Δέδε Αγγελική- Νηπιαγωγός</a:t>
            </a:r>
          </a:p>
          <a:p>
            <a:pPr algn="ctr">
              <a:lnSpc>
                <a:spcPts val="4702"/>
              </a:lnSpc>
            </a:pPr>
            <a:r>
              <a:rPr lang="en-US" sz="4702" spc="-141">
                <a:solidFill>
                  <a:srgbClr val="082A44"/>
                </a:solidFill>
                <a:latin typeface="One Little Font"/>
                <a:ea typeface="One Little Font"/>
                <a:cs typeface="One Little Font"/>
                <a:sym typeface="One Little Font"/>
              </a:rPr>
              <a:t>Πράπα Σοφία- Κοινωνιολόγος</a:t>
            </a:r>
          </a:p>
        </p:txBody>
      </p:sp>
      <p:grpSp>
        <p:nvGrpSpPr>
          <p:cNvPr id="6" name="Group 6"/>
          <p:cNvGrpSpPr/>
          <p:nvPr/>
        </p:nvGrpSpPr>
        <p:grpSpPr>
          <a:xfrm rot="-10800000">
            <a:off x="5405575" y="1390751"/>
            <a:ext cx="7476850" cy="1300508"/>
            <a:chOff x="0" y="0"/>
            <a:chExt cx="4148936" cy="721657"/>
          </a:xfrm>
        </p:grpSpPr>
        <p:sp>
          <p:nvSpPr>
            <p:cNvPr id="7" name="Freeform 7"/>
            <p:cNvSpPr/>
            <p:nvPr/>
          </p:nvSpPr>
          <p:spPr>
            <a:xfrm>
              <a:off x="10160" y="16510"/>
              <a:ext cx="4126076" cy="693717"/>
            </a:xfrm>
            <a:custGeom>
              <a:avLst/>
              <a:gdLst/>
              <a:ahLst/>
              <a:cxnLst/>
              <a:rect l="l" t="t" r="r" b="b"/>
              <a:pathLst>
                <a:path w="4126076" h="693717">
                  <a:moveTo>
                    <a:pt x="4126076" y="693717"/>
                  </a:moveTo>
                  <a:lnTo>
                    <a:pt x="0" y="686097"/>
                  </a:lnTo>
                  <a:lnTo>
                    <a:pt x="0" y="253826"/>
                  </a:lnTo>
                  <a:lnTo>
                    <a:pt x="17780" y="19050"/>
                  </a:lnTo>
                  <a:lnTo>
                    <a:pt x="2055455" y="0"/>
                  </a:lnTo>
                  <a:lnTo>
                    <a:pt x="4107026" y="5080"/>
                  </a:lnTo>
                  <a:close/>
                </a:path>
              </a:pathLst>
            </a:custGeom>
            <a:solidFill>
              <a:srgbClr val="2A7DE1"/>
            </a:solidFill>
          </p:spPr>
          <p:txBody>
            <a:bodyPr/>
            <a:lstStyle/>
            <a:p>
              <a:endParaRPr lang="en-US"/>
            </a:p>
          </p:txBody>
        </p:sp>
        <p:sp>
          <p:nvSpPr>
            <p:cNvPr id="8" name="Freeform 8"/>
            <p:cNvSpPr/>
            <p:nvPr/>
          </p:nvSpPr>
          <p:spPr>
            <a:xfrm>
              <a:off x="-3810" y="0"/>
              <a:ext cx="4155286" cy="720387"/>
            </a:xfrm>
            <a:custGeom>
              <a:avLst/>
              <a:gdLst/>
              <a:ahLst/>
              <a:cxnLst/>
              <a:rect l="l" t="t" r="r" b="b"/>
              <a:pathLst>
                <a:path w="4155286" h="720387">
                  <a:moveTo>
                    <a:pt x="4120996" y="21590"/>
                  </a:moveTo>
                  <a:cubicBezTo>
                    <a:pt x="4122266" y="34290"/>
                    <a:pt x="4122266" y="44450"/>
                    <a:pt x="4123536" y="54610"/>
                  </a:cubicBezTo>
                  <a:cubicBezTo>
                    <a:pt x="4126075" y="73538"/>
                    <a:pt x="4127346" y="86848"/>
                    <a:pt x="4129886" y="99683"/>
                  </a:cubicBezTo>
                  <a:cubicBezTo>
                    <a:pt x="4129886" y="118222"/>
                    <a:pt x="4142586" y="483772"/>
                    <a:pt x="4148936" y="502311"/>
                  </a:cubicBezTo>
                  <a:cubicBezTo>
                    <a:pt x="4155286" y="530357"/>
                    <a:pt x="4151475" y="558879"/>
                    <a:pt x="4151475" y="586925"/>
                  </a:cubicBezTo>
                  <a:cubicBezTo>
                    <a:pt x="4151475" y="611643"/>
                    <a:pt x="4152746" y="634461"/>
                    <a:pt x="4154016" y="659427"/>
                  </a:cubicBezTo>
                  <a:cubicBezTo>
                    <a:pt x="4154016" y="681017"/>
                    <a:pt x="4154016" y="694987"/>
                    <a:pt x="4154016" y="719117"/>
                  </a:cubicBezTo>
                  <a:cubicBezTo>
                    <a:pt x="4131156" y="719117"/>
                    <a:pt x="4110836" y="720387"/>
                    <a:pt x="4082599" y="719117"/>
                  </a:cubicBezTo>
                  <a:cubicBezTo>
                    <a:pt x="3874229" y="714037"/>
                    <a:pt x="3662653" y="720387"/>
                    <a:pt x="3454283" y="715307"/>
                  </a:cubicBezTo>
                  <a:cubicBezTo>
                    <a:pt x="3329261" y="711497"/>
                    <a:pt x="3207445" y="714037"/>
                    <a:pt x="3082423" y="711497"/>
                  </a:cubicBezTo>
                  <a:cubicBezTo>
                    <a:pt x="3024721" y="710227"/>
                    <a:pt x="2967018" y="708957"/>
                    <a:pt x="2909316" y="707687"/>
                  </a:cubicBezTo>
                  <a:cubicBezTo>
                    <a:pt x="2874053" y="707687"/>
                    <a:pt x="2841996" y="708957"/>
                    <a:pt x="2806734" y="708957"/>
                  </a:cubicBezTo>
                  <a:cubicBezTo>
                    <a:pt x="2716974" y="707687"/>
                    <a:pt x="2470136" y="708957"/>
                    <a:pt x="2380377" y="707687"/>
                  </a:cubicBezTo>
                  <a:cubicBezTo>
                    <a:pt x="2316263" y="706417"/>
                    <a:pt x="1033987" y="715307"/>
                    <a:pt x="969873" y="714037"/>
                  </a:cubicBezTo>
                  <a:cubicBezTo>
                    <a:pt x="953844" y="714037"/>
                    <a:pt x="934610" y="715307"/>
                    <a:pt x="918582" y="715307"/>
                  </a:cubicBezTo>
                  <a:cubicBezTo>
                    <a:pt x="880113" y="715307"/>
                    <a:pt x="844851" y="716577"/>
                    <a:pt x="806382" y="716577"/>
                  </a:cubicBezTo>
                  <a:cubicBezTo>
                    <a:pt x="710212" y="716577"/>
                    <a:pt x="617247" y="715307"/>
                    <a:pt x="521076" y="714037"/>
                  </a:cubicBezTo>
                  <a:cubicBezTo>
                    <a:pt x="463373" y="712767"/>
                    <a:pt x="405671" y="711497"/>
                    <a:pt x="351174" y="710227"/>
                  </a:cubicBezTo>
                  <a:cubicBezTo>
                    <a:pt x="248592" y="708957"/>
                    <a:pt x="146010" y="707687"/>
                    <a:pt x="48260" y="707687"/>
                  </a:cubicBezTo>
                  <a:cubicBezTo>
                    <a:pt x="38100" y="707687"/>
                    <a:pt x="29210" y="707687"/>
                    <a:pt x="19050" y="706417"/>
                  </a:cubicBezTo>
                  <a:cubicBezTo>
                    <a:pt x="10160" y="705147"/>
                    <a:pt x="5080" y="698797"/>
                    <a:pt x="7620" y="689907"/>
                  </a:cubicBezTo>
                  <a:cubicBezTo>
                    <a:pt x="16510" y="658229"/>
                    <a:pt x="12700" y="646345"/>
                    <a:pt x="11430" y="633985"/>
                  </a:cubicBezTo>
                  <a:cubicBezTo>
                    <a:pt x="10160" y="608791"/>
                    <a:pt x="6350" y="584073"/>
                    <a:pt x="7620" y="558879"/>
                  </a:cubicBezTo>
                  <a:cubicBezTo>
                    <a:pt x="5080" y="527505"/>
                    <a:pt x="0" y="139137"/>
                    <a:pt x="7620" y="107288"/>
                  </a:cubicBezTo>
                  <a:cubicBezTo>
                    <a:pt x="8890" y="101109"/>
                    <a:pt x="7620" y="94454"/>
                    <a:pt x="8890" y="88274"/>
                  </a:cubicBezTo>
                  <a:cubicBezTo>
                    <a:pt x="10160" y="78291"/>
                    <a:pt x="12700" y="67358"/>
                    <a:pt x="13970" y="44450"/>
                  </a:cubicBezTo>
                  <a:cubicBezTo>
                    <a:pt x="13970" y="41910"/>
                    <a:pt x="15240" y="39370"/>
                    <a:pt x="16510" y="38100"/>
                  </a:cubicBezTo>
                  <a:cubicBezTo>
                    <a:pt x="38100" y="35560"/>
                    <a:pt x="65868" y="30480"/>
                    <a:pt x="117159" y="29210"/>
                  </a:cubicBezTo>
                  <a:cubicBezTo>
                    <a:pt x="203713" y="25400"/>
                    <a:pt x="290266" y="22860"/>
                    <a:pt x="380026" y="20320"/>
                  </a:cubicBezTo>
                  <a:cubicBezTo>
                    <a:pt x="440934" y="17780"/>
                    <a:pt x="501842" y="16510"/>
                    <a:pt x="559544" y="13970"/>
                  </a:cubicBezTo>
                  <a:cubicBezTo>
                    <a:pt x="617247" y="11430"/>
                    <a:pt x="678155" y="8890"/>
                    <a:pt x="735857" y="8890"/>
                  </a:cubicBezTo>
                  <a:cubicBezTo>
                    <a:pt x="799971" y="7620"/>
                    <a:pt x="864085" y="10160"/>
                    <a:pt x="928199" y="8890"/>
                  </a:cubicBezTo>
                  <a:cubicBezTo>
                    <a:pt x="1008341" y="8890"/>
                    <a:pt x="2460519" y="6350"/>
                    <a:pt x="2540661" y="5080"/>
                  </a:cubicBezTo>
                  <a:cubicBezTo>
                    <a:pt x="2617598" y="3810"/>
                    <a:pt x="2694535" y="2540"/>
                    <a:pt x="2774677" y="2540"/>
                  </a:cubicBezTo>
                  <a:cubicBezTo>
                    <a:pt x="2906110" y="1270"/>
                    <a:pt x="3034338" y="0"/>
                    <a:pt x="3165771" y="0"/>
                  </a:cubicBezTo>
                  <a:cubicBezTo>
                    <a:pt x="3220268" y="0"/>
                    <a:pt x="3277970" y="2540"/>
                    <a:pt x="3332467" y="2540"/>
                  </a:cubicBezTo>
                  <a:cubicBezTo>
                    <a:pt x="3483134" y="3810"/>
                    <a:pt x="3637008" y="5080"/>
                    <a:pt x="3787675" y="7620"/>
                  </a:cubicBezTo>
                  <a:cubicBezTo>
                    <a:pt x="3867818" y="8890"/>
                    <a:pt x="3947960" y="12700"/>
                    <a:pt x="4028102" y="16510"/>
                  </a:cubicBezTo>
                  <a:cubicBezTo>
                    <a:pt x="4047336" y="16510"/>
                    <a:pt x="4066571" y="16510"/>
                    <a:pt x="4082599" y="16510"/>
                  </a:cubicBezTo>
                  <a:cubicBezTo>
                    <a:pt x="4101946" y="17780"/>
                    <a:pt x="4110836" y="20320"/>
                    <a:pt x="4120996" y="21590"/>
                  </a:cubicBezTo>
                  <a:close/>
                  <a:moveTo>
                    <a:pt x="4131156" y="702607"/>
                  </a:moveTo>
                  <a:cubicBezTo>
                    <a:pt x="4132426" y="686097"/>
                    <a:pt x="4133696" y="673397"/>
                    <a:pt x="4133696" y="660697"/>
                  </a:cubicBezTo>
                  <a:cubicBezTo>
                    <a:pt x="4132426" y="632084"/>
                    <a:pt x="4131156" y="606890"/>
                    <a:pt x="4131156" y="579794"/>
                  </a:cubicBezTo>
                  <a:cubicBezTo>
                    <a:pt x="4131156" y="567435"/>
                    <a:pt x="4133696" y="555076"/>
                    <a:pt x="4132426" y="542716"/>
                  </a:cubicBezTo>
                  <a:cubicBezTo>
                    <a:pt x="4132426" y="531308"/>
                    <a:pt x="4131156" y="519424"/>
                    <a:pt x="4129886" y="508015"/>
                  </a:cubicBezTo>
                  <a:cubicBezTo>
                    <a:pt x="4124806" y="490427"/>
                    <a:pt x="4113376" y="126303"/>
                    <a:pt x="4113376" y="108714"/>
                  </a:cubicBezTo>
                  <a:cubicBezTo>
                    <a:pt x="4110836" y="93978"/>
                    <a:pt x="4108296" y="78767"/>
                    <a:pt x="4105756" y="63500"/>
                  </a:cubicBezTo>
                  <a:cubicBezTo>
                    <a:pt x="4104486" y="44450"/>
                    <a:pt x="4103216" y="43180"/>
                    <a:pt x="4072982" y="41910"/>
                  </a:cubicBezTo>
                  <a:cubicBezTo>
                    <a:pt x="4063365" y="41910"/>
                    <a:pt x="4056953" y="41910"/>
                    <a:pt x="4047336" y="40640"/>
                  </a:cubicBezTo>
                  <a:cubicBezTo>
                    <a:pt x="3967194" y="36830"/>
                    <a:pt x="3883846" y="31750"/>
                    <a:pt x="3803704" y="30480"/>
                  </a:cubicBezTo>
                  <a:cubicBezTo>
                    <a:pt x="3608157" y="26670"/>
                    <a:pt x="3409404" y="25400"/>
                    <a:pt x="3213857" y="22860"/>
                  </a:cubicBezTo>
                  <a:cubicBezTo>
                    <a:pt x="3185006" y="22860"/>
                    <a:pt x="3152949" y="22860"/>
                    <a:pt x="3124097" y="22860"/>
                  </a:cubicBezTo>
                  <a:cubicBezTo>
                    <a:pt x="3076012" y="22860"/>
                    <a:pt x="3027927" y="22860"/>
                    <a:pt x="2983047" y="22860"/>
                  </a:cubicBezTo>
                  <a:cubicBezTo>
                    <a:pt x="2880465" y="22860"/>
                    <a:pt x="2777883" y="22860"/>
                    <a:pt x="2678506" y="24130"/>
                  </a:cubicBezTo>
                  <a:cubicBezTo>
                    <a:pt x="2591952" y="25400"/>
                    <a:pt x="1133363" y="29210"/>
                    <a:pt x="1046809" y="29210"/>
                  </a:cubicBezTo>
                  <a:cubicBezTo>
                    <a:pt x="905759" y="29210"/>
                    <a:pt x="764709" y="26670"/>
                    <a:pt x="623658" y="33020"/>
                  </a:cubicBezTo>
                  <a:cubicBezTo>
                    <a:pt x="549927" y="36830"/>
                    <a:pt x="479402" y="36830"/>
                    <a:pt x="408877" y="38100"/>
                  </a:cubicBezTo>
                  <a:cubicBezTo>
                    <a:pt x="287060" y="41910"/>
                    <a:pt x="165244" y="45720"/>
                    <a:pt x="49530" y="50800"/>
                  </a:cubicBezTo>
                  <a:cubicBezTo>
                    <a:pt x="36830" y="50800"/>
                    <a:pt x="34290" y="53340"/>
                    <a:pt x="33020" y="65932"/>
                  </a:cubicBezTo>
                  <a:cubicBezTo>
                    <a:pt x="31750" y="74489"/>
                    <a:pt x="31750" y="83045"/>
                    <a:pt x="30480" y="91601"/>
                  </a:cubicBezTo>
                  <a:cubicBezTo>
                    <a:pt x="29210" y="105862"/>
                    <a:pt x="26670" y="119648"/>
                    <a:pt x="25400" y="133908"/>
                  </a:cubicBezTo>
                  <a:cubicBezTo>
                    <a:pt x="20320" y="149120"/>
                    <a:pt x="26670" y="520850"/>
                    <a:pt x="29210" y="536061"/>
                  </a:cubicBezTo>
                  <a:cubicBezTo>
                    <a:pt x="29210" y="552224"/>
                    <a:pt x="29210" y="568861"/>
                    <a:pt x="30480" y="585023"/>
                  </a:cubicBezTo>
                  <a:cubicBezTo>
                    <a:pt x="30480" y="596907"/>
                    <a:pt x="33020" y="608791"/>
                    <a:pt x="33020" y="620675"/>
                  </a:cubicBezTo>
                  <a:cubicBezTo>
                    <a:pt x="33020" y="633510"/>
                    <a:pt x="33020" y="646345"/>
                    <a:pt x="31750" y="660697"/>
                  </a:cubicBezTo>
                  <a:cubicBezTo>
                    <a:pt x="31750" y="664507"/>
                    <a:pt x="31750" y="667047"/>
                    <a:pt x="31750" y="670857"/>
                  </a:cubicBezTo>
                  <a:cubicBezTo>
                    <a:pt x="31750" y="681017"/>
                    <a:pt x="35560" y="684827"/>
                    <a:pt x="44450" y="684827"/>
                  </a:cubicBezTo>
                  <a:cubicBezTo>
                    <a:pt x="72279" y="684827"/>
                    <a:pt x="117159" y="686097"/>
                    <a:pt x="158833" y="686097"/>
                  </a:cubicBezTo>
                  <a:cubicBezTo>
                    <a:pt x="219741" y="686097"/>
                    <a:pt x="283855" y="683557"/>
                    <a:pt x="344763" y="686097"/>
                  </a:cubicBezTo>
                  <a:cubicBezTo>
                    <a:pt x="444139" y="689907"/>
                    <a:pt x="543516" y="692447"/>
                    <a:pt x="642892" y="691177"/>
                  </a:cubicBezTo>
                  <a:cubicBezTo>
                    <a:pt x="707006" y="689907"/>
                    <a:pt x="767914" y="692447"/>
                    <a:pt x="832028" y="692447"/>
                  </a:cubicBezTo>
                  <a:cubicBezTo>
                    <a:pt x="924993" y="692447"/>
                    <a:pt x="1017958" y="691177"/>
                    <a:pt x="1110923" y="692447"/>
                  </a:cubicBezTo>
                  <a:cubicBezTo>
                    <a:pt x="1248768" y="693717"/>
                    <a:pt x="2761854" y="683557"/>
                    <a:pt x="2902905" y="686097"/>
                  </a:cubicBezTo>
                  <a:cubicBezTo>
                    <a:pt x="2963813" y="687367"/>
                    <a:pt x="3024721" y="688637"/>
                    <a:pt x="3082423" y="688637"/>
                  </a:cubicBezTo>
                  <a:cubicBezTo>
                    <a:pt x="3188211" y="691177"/>
                    <a:pt x="3290793" y="687367"/>
                    <a:pt x="3396581" y="691177"/>
                  </a:cubicBezTo>
                  <a:cubicBezTo>
                    <a:pt x="3483134" y="693717"/>
                    <a:pt x="3569688" y="693717"/>
                    <a:pt x="3656242" y="696257"/>
                  </a:cubicBezTo>
                  <a:cubicBezTo>
                    <a:pt x="3784470" y="700067"/>
                    <a:pt x="3912697" y="702607"/>
                    <a:pt x="4040925" y="703877"/>
                  </a:cubicBezTo>
                  <a:cubicBezTo>
                    <a:pt x="4089010" y="703877"/>
                    <a:pt x="4110836" y="702607"/>
                    <a:pt x="4131156" y="702607"/>
                  </a:cubicBezTo>
                  <a:close/>
                </a:path>
              </a:pathLst>
            </a:custGeom>
            <a:solidFill>
              <a:srgbClr val="2A7DE1"/>
            </a:solidFill>
          </p:spPr>
          <p:txBody>
            <a:bodyPr/>
            <a:lstStyle/>
            <a:p>
              <a:endParaRPr lang="en-US"/>
            </a:p>
          </p:txBody>
        </p:sp>
      </p:grpSp>
      <p:sp>
        <p:nvSpPr>
          <p:cNvPr id="9" name="TextBox 9"/>
          <p:cNvSpPr txBox="1"/>
          <p:nvPr/>
        </p:nvSpPr>
        <p:spPr>
          <a:xfrm>
            <a:off x="5038443" y="1767325"/>
            <a:ext cx="8285362" cy="616585"/>
          </a:xfrm>
          <a:prstGeom prst="rect">
            <a:avLst/>
          </a:prstGeom>
        </p:spPr>
        <p:txBody>
          <a:bodyPr lIns="0" tIns="0" rIns="0" bIns="0" rtlCol="0" anchor="t">
            <a:spAutoFit/>
          </a:bodyPr>
          <a:lstStyle/>
          <a:p>
            <a:pPr algn="ctr">
              <a:lnSpc>
                <a:spcPts val="4730"/>
              </a:lnSpc>
            </a:pPr>
            <a:r>
              <a:rPr lang="en-US" sz="4300" b="1" spc="154">
                <a:solidFill>
                  <a:srgbClr val="FFFFFF"/>
                </a:solidFill>
                <a:latin typeface="One Little Font Bold"/>
                <a:ea typeface="One Little Font Bold"/>
                <a:cs typeface="One Little Font Bold"/>
                <a:sym typeface="One Little Font Bold"/>
              </a:rPr>
              <a:t>ΤΟ ΠΑΙΧΝΙΔΙ ΤΩΝ ΔΙΚΑΙΩΜΑΤΩΝ</a:t>
            </a:r>
          </a:p>
        </p:txBody>
      </p:sp>
      <p:sp>
        <p:nvSpPr>
          <p:cNvPr id="10" name="Freeform 10"/>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238485" y="686137"/>
            <a:ext cx="776948" cy="685127"/>
          </a:xfrm>
          <a:custGeom>
            <a:avLst/>
            <a:gdLst/>
            <a:ahLst/>
            <a:cxnLst/>
            <a:rect l="l" t="t" r="r" b="b"/>
            <a:pathLst>
              <a:path w="776948" h="685127">
                <a:moveTo>
                  <a:pt x="0" y="0"/>
                </a:moveTo>
                <a:lnTo>
                  <a:pt x="776948" y="0"/>
                </a:lnTo>
                <a:lnTo>
                  <a:pt x="776948" y="685126"/>
                </a:lnTo>
                <a:lnTo>
                  <a:pt x="0" y="685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3934053">
            <a:off x="17201759" y="722130"/>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086228">
            <a:off x="17018300" y="-298884"/>
            <a:ext cx="2004936" cy="1374292"/>
          </a:xfrm>
          <a:custGeom>
            <a:avLst/>
            <a:gdLst/>
            <a:ahLst/>
            <a:cxnLst/>
            <a:rect l="l" t="t" r="r" b="b"/>
            <a:pathLst>
              <a:path w="2004936" h="1374292">
                <a:moveTo>
                  <a:pt x="0" y="0"/>
                </a:moveTo>
                <a:lnTo>
                  <a:pt x="2004936" y="0"/>
                </a:lnTo>
                <a:lnTo>
                  <a:pt x="2004936" y="1374293"/>
                </a:lnTo>
                <a:lnTo>
                  <a:pt x="0" y="13742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4014647" flipH="1">
            <a:off x="16459598" y="7990185"/>
            <a:ext cx="1599403" cy="2748974"/>
          </a:xfrm>
          <a:custGeom>
            <a:avLst/>
            <a:gdLst/>
            <a:ahLst/>
            <a:cxnLst/>
            <a:rect l="l" t="t" r="r" b="b"/>
            <a:pathLst>
              <a:path w="1599403" h="2748974">
                <a:moveTo>
                  <a:pt x="1599404" y="0"/>
                </a:moveTo>
                <a:lnTo>
                  <a:pt x="0" y="0"/>
                </a:lnTo>
                <a:lnTo>
                  <a:pt x="0" y="2748974"/>
                </a:lnTo>
                <a:lnTo>
                  <a:pt x="1599404" y="2748974"/>
                </a:lnTo>
                <a:lnTo>
                  <a:pt x="15994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4103720">
            <a:off x="17231313" y="7568222"/>
            <a:ext cx="1578910" cy="1553073"/>
          </a:xfrm>
          <a:custGeom>
            <a:avLst/>
            <a:gdLst/>
            <a:ahLst/>
            <a:cxnLst/>
            <a:rect l="l" t="t" r="r" b="b"/>
            <a:pathLst>
              <a:path w="1578910" h="1553073">
                <a:moveTo>
                  <a:pt x="0" y="0"/>
                </a:moveTo>
                <a:lnTo>
                  <a:pt x="1578910" y="0"/>
                </a:lnTo>
                <a:lnTo>
                  <a:pt x="1578910" y="1553073"/>
                </a:lnTo>
                <a:lnTo>
                  <a:pt x="0" y="1553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6621541">
            <a:off x="14141928" y="6253581"/>
            <a:ext cx="948661" cy="929688"/>
          </a:xfrm>
          <a:custGeom>
            <a:avLst/>
            <a:gdLst/>
            <a:ahLst/>
            <a:cxnLst/>
            <a:rect l="l" t="t" r="r" b="b"/>
            <a:pathLst>
              <a:path w="948661" h="929688">
                <a:moveTo>
                  <a:pt x="0" y="0"/>
                </a:moveTo>
                <a:lnTo>
                  <a:pt x="948661" y="0"/>
                </a:lnTo>
                <a:lnTo>
                  <a:pt x="948661" y="929688"/>
                </a:lnTo>
                <a:lnTo>
                  <a:pt x="0" y="9296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2427821">
            <a:off x="2486637" y="7232113"/>
            <a:ext cx="1142962" cy="1680827"/>
          </a:xfrm>
          <a:custGeom>
            <a:avLst/>
            <a:gdLst/>
            <a:ahLst/>
            <a:cxnLst/>
            <a:rect l="l" t="t" r="r" b="b"/>
            <a:pathLst>
              <a:path w="1142962" h="1680827">
                <a:moveTo>
                  <a:pt x="0" y="0"/>
                </a:moveTo>
                <a:lnTo>
                  <a:pt x="1142962" y="0"/>
                </a:lnTo>
                <a:lnTo>
                  <a:pt x="1142962" y="1680827"/>
                </a:lnTo>
                <a:lnTo>
                  <a:pt x="0" y="16808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9"/>
          <p:cNvSpPr/>
          <p:nvPr/>
        </p:nvSpPr>
        <p:spPr>
          <a:xfrm rot="-405181">
            <a:off x="1182036" y="7586031"/>
            <a:ext cx="2050922" cy="1405814"/>
          </a:xfrm>
          <a:custGeom>
            <a:avLst/>
            <a:gdLst/>
            <a:ahLst/>
            <a:cxnLst/>
            <a:rect l="l" t="t" r="r" b="b"/>
            <a:pathLst>
              <a:path w="2050922" h="1405814">
                <a:moveTo>
                  <a:pt x="0" y="0"/>
                </a:moveTo>
                <a:lnTo>
                  <a:pt x="2050922" y="0"/>
                </a:lnTo>
                <a:lnTo>
                  <a:pt x="2050922" y="1405814"/>
                </a:lnTo>
                <a:lnTo>
                  <a:pt x="0" y="1405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rot="-1554916">
            <a:off x="-696730" y="9372097"/>
            <a:ext cx="1564763" cy="1539157"/>
          </a:xfrm>
          <a:custGeom>
            <a:avLst/>
            <a:gdLst/>
            <a:ahLst/>
            <a:cxnLst/>
            <a:rect l="l" t="t" r="r" b="b"/>
            <a:pathLst>
              <a:path w="1564763" h="1539157">
                <a:moveTo>
                  <a:pt x="0" y="0"/>
                </a:moveTo>
                <a:lnTo>
                  <a:pt x="1564762" y="0"/>
                </a:lnTo>
                <a:lnTo>
                  <a:pt x="1564762" y="1539158"/>
                </a:lnTo>
                <a:lnTo>
                  <a:pt x="0" y="15391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2096160" y="1783828"/>
            <a:ext cx="14095680" cy="6719343"/>
            <a:chOff x="0" y="0"/>
            <a:chExt cx="7840962" cy="3737749"/>
          </a:xfrm>
        </p:grpSpPr>
        <p:sp>
          <p:nvSpPr>
            <p:cNvPr id="3" name="Freeform 3"/>
            <p:cNvSpPr/>
            <p:nvPr/>
          </p:nvSpPr>
          <p:spPr>
            <a:xfrm>
              <a:off x="10160" y="16510"/>
              <a:ext cx="7818102" cy="3709809"/>
            </a:xfrm>
            <a:custGeom>
              <a:avLst/>
              <a:gdLst/>
              <a:ahLst/>
              <a:cxnLst/>
              <a:rect l="l" t="t" r="r" b="b"/>
              <a:pathLst>
                <a:path w="7818102" h="3709809">
                  <a:moveTo>
                    <a:pt x="7818102" y="3709809"/>
                  </a:moveTo>
                  <a:lnTo>
                    <a:pt x="0" y="3702189"/>
                  </a:lnTo>
                  <a:lnTo>
                    <a:pt x="0" y="1299886"/>
                  </a:lnTo>
                  <a:lnTo>
                    <a:pt x="17780" y="19050"/>
                  </a:lnTo>
                  <a:lnTo>
                    <a:pt x="3896722" y="0"/>
                  </a:lnTo>
                  <a:lnTo>
                    <a:pt x="7799052" y="5080"/>
                  </a:lnTo>
                  <a:close/>
                </a:path>
              </a:pathLst>
            </a:custGeom>
            <a:solidFill>
              <a:srgbClr val="FFFFFF"/>
            </a:solidFill>
          </p:spPr>
          <p:txBody>
            <a:bodyPr/>
            <a:lstStyle/>
            <a:p>
              <a:endParaRPr lang="en-US"/>
            </a:p>
          </p:txBody>
        </p:sp>
        <p:sp>
          <p:nvSpPr>
            <p:cNvPr id="4" name="Freeform 4"/>
            <p:cNvSpPr/>
            <p:nvPr/>
          </p:nvSpPr>
          <p:spPr>
            <a:xfrm>
              <a:off x="-3810" y="0"/>
              <a:ext cx="7847313" cy="3736479"/>
            </a:xfrm>
            <a:custGeom>
              <a:avLst/>
              <a:gdLst/>
              <a:ahLst/>
              <a:cxnLst/>
              <a:rect l="l" t="t" r="r" b="b"/>
              <a:pathLst>
                <a:path w="7847313" h="3736479">
                  <a:moveTo>
                    <a:pt x="7813022" y="21590"/>
                  </a:moveTo>
                  <a:cubicBezTo>
                    <a:pt x="7814292" y="34290"/>
                    <a:pt x="7814292" y="44450"/>
                    <a:pt x="7815563" y="54610"/>
                  </a:cubicBezTo>
                  <a:cubicBezTo>
                    <a:pt x="7818102" y="120206"/>
                    <a:pt x="7819372" y="201107"/>
                    <a:pt x="7821913" y="279120"/>
                  </a:cubicBezTo>
                  <a:cubicBezTo>
                    <a:pt x="7821913" y="391804"/>
                    <a:pt x="7834613" y="2613713"/>
                    <a:pt x="7840963" y="2726398"/>
                  </a:cubicBezTo>
                  <a:cubicBezTo>
                    <a:pt x="7847313" y="2896869"/>
                    <a:pt x="7843502" y="3070230"/>
                    <a:pt x="7843502" y="3240701"/>
                  </a:cubicBezTo>
                  <a:cubicBezTo>
                    <a:pt x="7843502" y="3390948"/>
                    <a:pt x="7844772" y="3529636"/>
                    <a:pt x="7846042" y="3675519"/>
                  </a:cubicBezTo>
                  <a:cubicBezTo>
                    <a:pt x="7846042" y="3697110"/>
                    <a:pt x="7846042" y="3711079"/>
                    <a:pt x="7846042" y="3735210"/>
                  </a:cubicBezTo>
                  <a:cubicBezTo>
                    <a:pt x="7823182" y="3735210"/>
                    <a:pt x="7802863" y="3736479"/>
                    <a:pt x="7762651" y="3735210"/>
                  </a:cubicBezTo>
                  <a:cubicBezTo>
                    <a:pt x="7363960" y="3730129"/>
                    <a:pt x="6959137" y="3736479"/>
                    <a:pt x="6560447" y="3731399"/>
                  </a:cubicBezTo>
                  <a:cubicBezTo>
                    <a:pt x="6321233" y="3727590"/>
                    <a:pt x="6088153" y="3730129"/>
                    <a:pt x="5848938" y="3727590"/>
                  </a:cubicBezTo>
                  <a:cubicBezTo>
                    <a:pt x="5738532" y="3726319"/>
                    <a:pt x="5628126" y="3725049"/>
                    <a:pt x="5517719" y="3723779"/>
                  </a:cubicBezTo>
                  <a:cubicBezTo>
                    <a:pt x="5450248" y="3723779"/>
                    <a:pt x="5388912" y="3725049"/>
                    <a:pt x="5321440" y="3725049"/>
                  </a:cubicBezTo>
                  <a:cubicBezTo>
                    <a:pt x="5149697" y="3723779"/>
                    <a:pt x="4677403" y="3725049"/>
                    <a:pt x="4505660" y="3723779"/>
                  </a:cubicBezTo>
                  <a:cubicBezTo>
                    <a:pt x="4382986" y="3722510"/>
                    <a:pt x="1929509" y="3731399"/>
                    <a:pt x="1806835" y="3730129"/>
                  </a:cubicBezTo>
                  <a:cubicBezTo>
                    <a:pt x="1776166" y="3730129"/>
                    <a:pt x="1739364" y="3731399"/>
                    <a:pt x="1708696" y="3731399"/>
                  </a:cubicBezTo>
                  <a:cubicBezTo>
                    <a:pt x="1635091" y="3731399"/>
                    <a:pt x="1567621" y="3732669"/>
                    <a:pt x="1494017" y="3732669"/>
                  </a:cubicBezTo>
                  <a:cubicBezTo>
                    <a:pt x="1310006" y="3732669"/>
                    <a:pt x="1132129" y="3731399"/>
                    <a:pt x="948118" y="3730129"/>
                  </a:cubicBezTo>
                  <a:cubicBezTo>
                    <a:pt x="837711" y="3728860"/>
                    <a:pt x="727305" y="3727590"/>
                    <a:pt x="623032" y="3726319"/>
                  </a:cubicBezTo>
                  <a:cubicBezTo>
                    <a:pt x="426754" y="3725049"/>
                    <a:pt x="230476" y="3723779"/>
                    <a:pt x="48260" y="3723779"/>
                  </a:cubicBezTo>
                  <a:cubicBezTo>
                    <a:pt x="38100" y="3723779"/>
                    <a:pt x="29210" y="3723779"/>
                    <a:pt x="19050" y="3722510"/>
                  </a:cubicBezTo>
                  <a:cubicBezTo>
                    <a:pt x="10160" y="3721240"/>
                    <a:pt x="5080" y="3714890"/>
                    <a:pt x="7620" y="3705999"/>
                  </a:cubicBezTo>
                  <a:cubicBezTo>
                    <a:pt x="16510" y="3674104"/>
                    <a:pt x="12700" y="3601870"/>
                    <a:pt x="11430" y="3526747"/>
                  </a:cubicBezTo>
                  <a:cubicBezTo>
                    <a:pt x="10160" y="3373612"/>
                    <a:pt x="6350" y="3223365"/>
                    <a:pt x="7620" y="3070230"/>
                  </a:cubicBezTo>
                  <a:cubicBezTo>
                    <a:pt x="5080" y="2879533"/>
                    <a:pt x="0" y="518935"/>
                    <a:pt x="7620" y="325349"/>
                  </a:cubicBezTo>
                  <a:cubicBezTo>
                    <a:pt x="8890" y="287788"/>
                    <a:pt x="7620" y="247337"/>
                    <a:pt x="8890" y="209775"/>
                  </a:cubicBezTo>
                  <a:cubicBezTo>
                    <a:pt x="10160" y="149099"/>
                    <a:pt x="12700" y="82644"/>
                    <a:pt x="13970" y="44450"/>
                  </a:cubicBezTo>
                  <a:cubicBezTo>
                    <a:pt x="13970" y="41910"/>
                    <a:pt x="15240" y="39370"/>
                    <a:pt x="16510" y="38100"/>
                  </a:cubicBezTo>
                  <a:cubicBezTo>
                    <a:pt x="38100" y="35560"/>
                    <a:pt x="77134" y="30480"/>
                    <a:pt x="175273" y="29210"/>
                  </a:cubicBezTo>
                  <a:cubicBezTo>
                    <a:pt x="340882" y="25400"/>
                    <a:pt x="506492" y="22860"/>
                    <a:pt x="678235" y="20320"/>
                  </a:cubicBezTo>
                  <a:cubicBezTo>
                    <a:pt x="794776" y="17780"/>
                    <a:pt x="911316" y="16510"/>
                    <a:pt x="1021722" y="13970"/>
                  </a:cubicBezTo>
                  <a:cubicBezTo>
                    <a:pt x="1132129" y="11430"/>
                    <a:pt x="1248669" y="8890"/>
                    <a:pt x="1359075" y="8890"/>
                  </a:cubicBezTo>
                  <a:cubicBezTo>
                    <a:pt x="1481749" y="7620"/>
                    <a:pt x="1604423" y="10160"/>
                    <a:pt x="1727097" y="8890"/>
                  </a:cubicBezTo>
                  <a:cubicBezTo>
                    <a:pt x="1880439" y="8890"/>
                    <a:pt x="4659002" y="6350"/>
                    <a:pt x="4812344" y="5080"/>
                  </a:cubicBezTo>
                  <a:cubicBezTo>
                    <a:pt x="4959553" y="3810"/>
                    <a:pt x="5106762" y="2540"/>
                    <a:pt x="5260104" y="2540"/>
                  </a:cubicBezTo>
                  <a:cubicBezTo>
                    <a:pt x="5511585" y="1270"/>
                    <a:pt x="5756933" y="0"/>
                    <a:pt x="6008414" y="0"/>
                  </a:cubicBezTo>
                  <a:cubicBezTo>
                    <a:pt x="6112688" y="0"/>
                    <a:pt x="6223094" y="2540"/>
                    <a:pt x="6327366" y="2540"/>
                  </a:cubicBezTo>
                  <a:cubicBezTo>
                    <a:pt x="6615650" y="3810"/>
                    <a:pt x="6910067" y="5080"/>
                    <a:pt x="7198351" y="7620"/>
                  </a:cubicBezTo>
                  <a:cubicBezTo>
                    <a:pt x="7351693" y="8890"/>
                    <a:pt x="7505035" y="12700"/>
                    <a:pt x="7658378" y="16510"/>
                  </a:cubicBezTo>
                  <a:cubicBezTo>
                    <a:pt x="7695180" y="16510"/>
                    <a:pt x="7731982" y="16510"/>
                    <a:pt x="7762651" y="16510"/>
                  </a:cubicBezTo>
                  <a:cubicBezTo>
                    <a:pt x="7793972" y="17780"/>
                    <a:pt x="7802863" y="20320"/>
                    <a:pt x="7813022" y="21590"/>
                  </a:cubicBezTo>
                  <a:close/>
                  <a:moveTo>
                    <a:pt x="7823182" y="3718699"/>
                  </a:moveTo>
                  <a:cubicBezTo>
                    <a:pt x="7824453" y="3702190"/>
                    <a:pt x="7825722" y="3689490"/>
                    <a:pt x="7825722" y="3676790"/>
                  </a:cubicBezTo>
                  <a:cubicBezTo>
                    <a:pt x="7824453" y="3515190"/>
                    <a:pt x="7823182" y="3362054"/>
                    <a:pt x="7823182" y="3197361"/>
                  </a:cubicBezTo>
                  <a:cubicBezTo>
                    <a:pt x="7823182" y="3122238"/>
                    <a:pt x="7825722" y="3047115"/>
                    <a:pt x="7824453" y="2971992"/>
                  </a:cubicBezTo>
                  <a:cubicBezTo>
                    <a:pt x="7824453" y="2902648"/>
                    <a:pt x="7823182" y="2830414"/>
                    <a:pt x="7821913" y="2761070"/>
                  </a:cubicBezTo>
                  <a:cubicBezTo>
                    <a:pt x="7816832" y="2654164"/>
                    <a:pt x="7805403" y="440923"/>
                    <a:pt x="7805403" y="334017"/>
                  </a:cubicBezTo>
                  <a:cubicBezTo>
                    <a:pt x="7802863" y="244448"/>
                    <a:pt x="7800322" y="151988"/>
                    <a:pt x="7797782" y="63500"/>
                  </a:cubicBezTo>
                  <a:cubicBezTo>
                    <a:pt x="7796513" y="44450"/>
                    <a:pt x="7795242" y="43180"/>
                    <a:pt x="7744250" y="41910"/>
                  </a:cubicBezTo>
                  <a:cubicBezTo>
                    <a:pt x="7725848" y="41910"/>
                    <a:pt x="7713581" y="41910"/>
                    <a:pt x="7695180" y="40640"/>
                  </a:cubicBezTo>
                  <a:cubicBezTo>
                    <a:pt x="7541838" y="36830"/>
                    <a:pt x="7382362" y="31750"/>
                    <a:pt x="7229019" y="30480"/>
                  </a:cubicBezTo>
                  <a:cubicBezTo>
                    <a:pt x="6854864" y="26670"/>
                    <a:pt x="6474575" y="25400"/>
                    <a:pt x="6100420" y="22860"/>
                  </a:cubicBezTo>
                  <a:cubicBezTo>
                    <a:pt x="6045217" y="22860"/>
                    <a:pt x="5983880" y="22860"/>
                    <a:pt x="5928677" y="22860"/>
                  </a:cubicBezTo>
                  <a:cubicBezTo>
                    <a:pt x="5836671" y="22860"/>
                    <a:pt x="5744666" y="22860"/>
                    <a:pt x="5658794" y="22860"/>
                  </a:cubicBezTo>
                  <a:cubicBezTo>
                    <a:pt x="5462516" y="22860"/>
                    <a:pt x="5266238" y="22860"/>
                    <a:pt x="5076093" y="24130"/>
                  </a:cubicBezTo>
                  <a:cubicBezTo>
                    <a:pt x="4910483" y="25400"/>
                    <a:pt x="2119653" y="29210"/>
                    <a:pt x="1954044" y="29210"/>
                  </a:cubicBezTo>
                  <a:cubicBezTo>
                    <a:pt x="1684161" y="29210"/>
                    <a:pt x="1414279" y="26670"/>
                    <a:pt x="1144396" y="33020"/>
                  </a:cubicBezTo>
                  <a:cubicBezTo>
                    <a:pt x="1003321" y="36830"/>
                    <a:pt x="868380" y="36830"/>
                    <a:pt x="733439" y="38100"/>
                  </a:cubicBezTo>
                  <a:cubicBezTo>
                    <a:pt x="500358" y="41910"/>
                    <a:pt x="267278" y="45720"/>
                    <a:pt x="49530" y="50800"/>
                  </a:cubicBezTo>
                  <a:cubicBezTo>
                    <a:pt x="36830" y="50800"/>
                    <a:pt x="34290" y="53340"/>
                    <a:pt x="33020" y="73976"/>
                  </a:cubicBezTo>
                  <a:cubicBezTo>
                    <a:pt x="31750" y="125984"/>
                    <a:pt x="31750" y="177993"/>
                    <a:pt x="30480" y="230001"/>
                  </a:cubicBezTo>
                  <a:cubicBezTo>
                    <a:pt x="29210" y="316681"/>
                    <a:pt x="26670" y="400472"/>
                    <a:pt x="25400" y="487153"/>
                  </a:cubicBezTo>
                  <a:cubicBezTo>
                    <a:pt x="20320" y="579612"/>
                    <a:pt x="26670" y="2839082"/>
                    <a:pt x="29210" y="2931541"/>
                  </a:cubicBezTo>
                  <a:cubicBezTo>
                    <a:pt x="29210" y="3029779"/>
                    <a:pt x="29210" y="3130906"/>
                    <a:pt x="30480" y="3229144"/>
                  </a:cubicBezTo>
                  <a:cubicBezTo>
                    <a:pt x="30480" y="3301378"/>
                    <a:pt x="33020" y="3373612"/>
                    <a:pt x="33020" y="3445845"/>
                  </a:cubicBezTo>
                  <a:cubicBezTo>
                    <a:pt x="33020" y="3523858"/>
                    <a:pt x="33020" y="3601870"/>
                    <a:pt x="31750" y="3676790"/>
                  </a:cubicBezTo>
                  <a:cubicBezTo>
                    <a:pt x="31750" y="3680599"/>
                    <a:pt x="31750" y="3683140"/>
                    <a:pt x="31750" y="3686949"/>
                  </a:cubicBezTo>
                  <a:cubicBezTo>
                    <a:pt x="31750" y="3697110"/>
                    <a:pt x="35560" y="3700919"/>
                    <a:pt x="44450" y="3700919"/>
                  </a:cubicBezTo>
                  <a:cubicBezTo>
                    <a:pt x="89401" y="3700919"/>
                    <a:pt x="175273" y="3702190"/>
                    <a:pt x="255011" y="3702190"/>
                  </a:cubicBezTo>
                  <a:cubicBezTo>
                    <a:pt x="371551" y="3702190"/>
                    <a:pt x="494225" y="3699649"/>
                    <a:pt x="610765" y="3702190"/>
                  </a:cubicBezTo>
                  <a:cubicBezTo>
                    <a:pt x="800909" y="3705999"/>
                    <a:pt x="991054" y="3708540"/>
                    <a:pt x="1181198" y="3707269"/>
                  </a:cubicBezTo>
                  <a:cubicBezTo>
                    <a:pt x="1303872" y="3705999"/>
                    <a:pt x="1420412" y="3708540"/>
                    <a:pt x="1543086" y="3708540"/>
                  </a:cubicBezTo>
                  <a:cubicBezTo>
                    <a:pt x="1720963" y="3708540"/>
                    <a:pt x="1898840" y="3707269"/>
                    <a:pt x="2076717" y="3708540"/>
                  </a:cubicBezTo>
                  <a:cubicBezTo>
                    <a:pt x="2340466" y="3709810"/>
                    <a:pt x="5235569" y="3699649"/>
                    <a:pt x="5505452" y="3702190"/>
                  </a:cubicBezTo>
                  <a:cubicBezTo>
                    <a:pt x="5621992" y="3703460"/>
                    <a:pt x="5738532" y="3704729"/>
                    <a:pt x="5848938" y="3704729"/>
                  </a:cubicBezTo>
                  <a:cubicBezTo>
                    <a:pt x="6051351" y="3707269"/>
                    <a:pt x="6247628" y="3703460"/>
                    <a:pt x="6450041" y="3707269"/>
                  </a:cubicBezTo>
                  <a:cubicBezTo>
                    <a:pt x="6615650" y="3709810"/>
                    <a:pt x="6781260" y="3709810"/>
                    <a:pt x="6946869" y="3712349"/>
                  </a:cubicBezTo>
                  <a:cubicBezTo>
                    <a:pt x="7192217" y="3716160"/>
                    <a:pt x="7437565" y="3718699"/>
                    <a:pt x="7682913" y="3719969"/>
                  </a:cubicBezTo>
                  <a:cubicBezTo>
                    <a:pt x="7774918" y="3719969"/>
                    <a:pt x="7802863" y="3718699"/>
                    <a:pt x="7823182" y="3718699"/>
                  </a:cubicBezTo>
                  <a:close/>
                </a:path>
              </a:pathLst>
            </a:custGeom>
            <a:solidFill>
              <a:srgbClr val="082A44"/>
            </a:solidFill>
          </p:spPr>
          <p:txBody>
            <a:bodyPr/>
            <a:lstStyle/>
            <a:p>
              <a:endParaRPr lang="en-US"/>
            </a:p>
          </p:txBody>
        </p:sp>
      </p:grpSp>
      <p:sp>
        <p:nvSpPr>
          <p:cNvPr id="5" name="TextBox 5"/>
          <p:cNvSpPr txBox="1"/>
          <p:nvPr/>
        </p:nvSpPr>
        <p:spPr>
          <a:xfrm>
            <a:off x="4358135" y="3481758"/>
            <a:ext cx="9571729" cy="4600626"/>
          </a:xfrm>
          <a:prstGeom prst="rect">
            <a:avLst/>
          </a:prstGeom>
        </p:spPr>
        <p:txBody>
          <a:bodyPr lIns="0" tIns="0" rIns="0" bIns="0" rtlCol="0" anchor="t">
            <a:spAutoFit/>
          </a:bodyPr>
          <a:lstStyle/>
          <a:p>
            <a:pPr algn="ctr">
              <a:lnSpc>
                <a:spcPts val="4502"/>
              </a:lnSpc>
            </a:pPr>
            <a:r>
              <a:rPr lang="en-US" sz="4502" spc="-135">
                <a:solidFill>
                  <a:srgbClr val="082A44"/>
                </a:solidFill>
                <a:latin typeface="One Little Font"/>
                <a:ea typeface="One Little Font"/>
                <a:cs typeface="One Little Font"/>
                <a:sym typeface="One Little Font"/>
              </a:rPr>
              <a:t>“Τί χρειάζεται ο Σαφάρ για να μεγαλώσει όπως όλα τα παιδιά?” είναι ένα αλληλεπιδραστικό εκπαιδευτικό παιχνίδι για τα δικαιώματα του παιδιού του ΟΗΕ που στοχεύει να εξοικειώσει τα παιδιά με τις εκφάνσεις των δικαιωμάτων στην καθημερινότητα αλλά και να τα ευαισθητοποιήσει σε θέματα ανισσοτήτων και διακρίσεων.  </a:t>
            </a:r>
          </a:p>
        </p:txBody>
      </p:sp>
      <p:grpSp>
        <p:nvGrpSpPr>
          <p:cNvPr id="6" name="Group 6"/>
          <p:cNvGrpSpPr/>
          <p:nvPr/>
        </p:nvGrpSpPr>
        <p:grpSpPr>
          <a:xfrm rot="-10800000">
            <a:off x="5405575" y="1390751"/>
            <a:ext cx="7476850" cy="1300508"/>
            <a:chOff x="0" y="0"/>
            <a:chExt cx="4148936" cy="721657"/>
          </a:xfrm>
        </p:grpSpPr>
        <p:sp>
          <p:nvSpPr>
            <p:cNvPr id="7" name="Freeform 7"/>
            <p:cNvSpPr/>
            <p:nvPr/>
          </p:nvSpPr>
          <p:spPr>
            <a:xfrm>
              <a:off x="10160" y="16510"/>
              <a:ext cx="4126076" cy="693717"/>
            </a:xfrm>
            <a:custGeom>
              <a:avLst/>
              <a:gdLst/>
              <a:ahLst/>
              <a:cxnLst/>
              <a:rect l="l" t="t" r="r" b="b"/>
              <a:pathLst>
                <a:path w="4126076" h="693717">
                  <a:moveTo>
                    <a:pt x="4126076" y="693717"/>
                  </a:moveTo>
                  <a:lnTo>
                    <a:pt x="0" y="686097"/>
                  </a:lnTo>
                  <a:lnTo>
                    <a:pt x="0" y="253826"/>
                  </a:lnTo>
                  <a:lnTo>
                    <a:pt x="17780" y="19050"/>
                  </a:lnTo>
                  <a:lnTo>
                    <a:pt x="2055455" y="0"/>
                  </a:lnTo>
                  <a:lnTo>
                    <a:pt x="4107026" y="5080"/>
                  </a:lnTo>
                  <a:close/>
                </a:path>
              </a:pathLst>
            </a:custGeom>
            <a:solidFill>
              <a:srgbClr val="2A7DE1"/>
            </a:solidFill>
          </p:spPr>
          <p:txBody>
            <a:bodyPr/>
            <a:lstStyle/>
            <a:p>
              <a:endParaRPr lang="en-US"/>
            </a:p>
          </p:txBody>
        </p:sp>
        <p:sp>
          <p:nvSpPr>
            <p:cNvPr id="8" name="Freeform 8"/>
            <p:cNvSpPr/>
            <p:nvPr/>
          </p:nvSpPr>
          <p:spPr>
            <a:xfrm>
              <a:off x="-3810" y="0"/>
              <a:ext cx="4155286" cy="720387"/>
            </a:xfrm>
            <a:custGeom>
              <a:avLst/>
              <a:gdLst/>
              <a:ahLst/>
              <a:cxnLst/>
              <a:rect l="l" t="t" r="r" b="b"/>
              <a:pathLst>
                <a:path w="4155286" h="720387">
                  <a:moveTo>
                    <a:pt x="4120996" y="21590"/>
                  </a:moveTo>
                  <a:cubicBezTo>
                    <a:pt x="4122266" y="34290"/>
                    <a:pt x="4122266" y="44450"/>
                    <a:pt x="4123536" y="54610"/>
                  </a:cubicBezTo>
                  <a:cubicBezTo>
                    <a:pt x="4126075" y="73538"/>
                    <a:pt x="4127346" y="86848"/>
                    <a:pt x="4129886" y="99683"/>
                  </a:cubicBezTo>
                  <a:cubicBezTo>
                    <a:pt x="4129886" y="118222"/>
                    <a:pt x="4142586" y="483772"/>
                    <a:pt x="4148936" y="502311"/>
                  </a:cubicBezTo>
                  <a:cubicBezTo>
                    <a:pt x="4155286" y="530357"/>
                    <a:pt x="4151475" y="558879"/>
                    <a:pt x="4151475" y="586925"/>
                  </a:cubicBezTo>
                  <a:cubicBezTo>
                    <a:pt x="4151475" y="611643"/>
                    <a:pt x="4152746" y="634461"/>
                    <a:pt x="4154016" y="659427"/>
                  </a:cubicBezTo>
                  <a:cubicBezTo>
                    <a:pt x="4154016" y="681017"/>
                    <a:pt x="4154016" y="694987"/>
                    <a:pt x="4154016" y="719117"/>
                  </a:cubicBezTo>
                  <a:cubicBezTo>
                    <a:pt x="4131156" y="719117"/>
                    <a:pt x="4110836" y="720387"/>
                    <a:pt x="4082599" y="719117"/>
                  </a:cubicBezTo>
                  <a:cubicBezTo>
                    <a:pt x="3874229" y="714037"/>
                    <a:pt x="3662653" y="720387"/>
                    <a:pt x="3454283" y="715307"/>
                  </a:cubicBezTo>
                  <a:cubicBezTo>
                    <a:pt x="3329261" y="711497"/>
                    <a:pt x="3207445" y="714037"/>
                    <a:pt x="3082423" y="711497"/>
                  </a:cubicBezTo>
                  <a:cubicBezTo>
                    <a:pt x="3024721" y="710227"/>
                    <a:pt x="2967018" y="708957"/>
                    <a:pt x="2909316" y="707687"/>
                  </a:cubicBezTo>
                  <a:cubicBezTo>
                    <a:pt x="2874053" y="707687"/>
                    <a:pt x="2841996" y="708957"/>
                    <a:pt x="2806734" y="708957"/>
                  </a:cubicBezTo>
                  <a:cubicBezTo>
                    <a:pt x="2716974" y="707687"/>
                    <a:pt x="2470136" y="708957"/>
                    <a:pt x="2380377" y="707687"/>
                  </a:cubicBezTo>
                  <a:cubicBezTo>
                    <a:pt x="2316263" y="706417"/>
                    <a:pt x="1033987" y="715307"/>
                    <a:pt x="969873" y="714037"/>
                  </a:cubicBezTo>
                  <a:cubicBezTo>
                    <a:pt x="953844" y="714037"/>
                    <a:pt x="934610" y="715307"/>
                    <a:pt x="918582" y="715307"/>
                  </a:cubicBezTo>
                  <a:cubicBezTo>
                    <a:pt x="880113" y="715307"/>
                    <a:pt x="844851" y="716577"/>
                    <a:pt x="806382" y="716577"/>
                  </a:cubicBezTo>
                  <a:cubicBezTo>
                    <a:pt x="710212" y="716577"/>
                    <a:pt x="617247" y="715307"/>
                    <a:pt x="521076" y="714037"/>
                  </a:cubicBezTo>
                  <a:cubicBezTo>
                    <a:pt x="463373" y="712767"/>
                    <a:pt x="405671" y="711497"/>
                    <a:pt x="351174" y="710227"/>
                  </a:cubicBezTo>
                  <a:cubicBezTo>
                    <a:pt x="248592" y="708957"/>
                    <a:pt x="146010" y="707687"/>
                    <a:pt x="48260" y="707687"/>
                  </a:cubicBezTo>
                  <a:cubicBezTo>
                    <a:pt x="38100" y="707687"/>
                    <a:pt x="29210" y="707687"/>
                    <a:pt x="19050" y="706417"/>
                  </a:cubicBezTo>
                  <a:cubicBezTo>
                    <a:pt x="10160" y="705147"/>
                    <a:pt x="5080" y="698797"/>
                    <a:pt x="7620" y="689907"/>
                  </a:cubicBezTo>
                  <a:cubicBezTo>
                    <a:pt x="16510" y="658229"/>
                    <a:pt x="12700" y="646345"/>
                    <a:pt x="11430" y="633985"/>
                  </a:cubicBezTo>
                  <a:cubicBezTo>
                    <a:pt x="10160" y="608791"/>
                    <a:pt x="6350" y="584073"/>
                    <a:pt x="7620" y="558879"/>
                  </a:cubicBezTo>
                  <a:cubicBezTo>
                    <a:pt x="5080" y="527505"/>
                    <a:pt x="0" y="139137"/>
                    <a:pt x="7620" y="107288"/>
                  </a:cubicBezTo>
                  <a:cubicBezTo>
                    <a:pt x="8890" y="101109"/>
                    <a:pt x="7620" y="94454"/>
                    <a:pt x="8890" y="88274"/>
                  </a:cubicBezTo>
                  <a:cubicBezTo>
                    <a:pt x="10160" y="78291"/>
                    <a:pt x="12700" y="67358"/>
                    <a:pt x="13970" y="44450"/>
                  </a:cubicBezTo>
                  <a:cubicBezTo>
                    <a:pt x="13970" y="41910"/>
                    <a:pt x="15240" y="39370"/>
                    <a:pt x="16510" y="38100"/>
                  </a:cubicBezTo>
                  <a:cubicBezTo>
                    <a:pt x="38100" y="35560"/>
                    <a:pt x="65868" y="30480"/>
                    <a:pt x="117159" y="29210"/>
                  </a:cubicBezTo>
                  <a:cubicBezTo>
                    <a:pt x="203713" y="25400"/>
                    <a:pt x="290266" y="22860"/>
                    <a:pt x="380026" y="20320"/>
                  </a:cubicBezTo>
                  <a:cubicBezTo>
                    <a:pt x="440934" y="17780"/>
                    <a:pt x="501842" y="16510"/>
                    <a:pt x="559544" y="13970"/>
                  </a:cubicBezTo>
                  <a:cubicBezTo>
                    <a:pt x="617247" y="11430"/>
                    <a:pt x="678155" y="8890"/>
                    <a:pt x="735857" y="8890"/>
                  </a:cubicBezTo>
                  <a:cubicBezTo>
                    <a:pt x="799971" y="7620"/>
                    <a:pt x="864085" y="10160"/>
                    <a:pt x="928199" y="8890"/>
                  </a:cubicBezTo>
                  <a:cubicBezTo>
                    <a:pt x="1008341" y="8890"/>
                    <a:pt x="2460519" y="6350"/>
                    <a:pt x="2540661" y="5080"/>
                  </a:cubicBezTo>
                  <a:cubicBezTo>
                    <a:pt x="2617598" y="3810"/>
                    <a:pt x="2694535" y="2540"/>
                    <a:pt x="2774677" y="2540"/>
                  </a:cubicBezTo>
                  <a:cubicBezTo>
                    <a:pt x="2906110" y="1270"/>
                    <a:pt x="3034338" y="0"/>
                    <a:pt x="3165771" y="0"/>
                  </a:cubicBezTo>
                  <a:cubicBezTo>
                    <a:pt x="3220268" y="0"/>
                    <a:pt x="3277970" y="2540"/>
                    <a:pt x="3332467" y="2540"/>
                  </a:cubicBezTo>
                  <a:cubicBezTo>
                    <a:pt x="3483134" y="3810"/>
                    <a:pt x="3637008" y="5080"/>
                    <a:pt x="3787675" y="7620"/>
                  </a:cubicBezTo>
                  <a:cubicBezTo>
                    <a:pt x="3867818" y="8890"/>
                    <a:pt x="3947960" y="12700"/>
                    <a:pt x="4028102" y="16510"/>
                  </a:cubicBezTo>
                  <a:cubicBezTo>
                    <a:pt x="4047336" y="16510"/>
                    <a:pt x="4066571" y="16510"/>
                    <a:pt x="4082599" y="16510"/>
                  </a:cubicBezTo>
                  <a:cubicBezTo>
                    <a:pt x="4101946" y="17780"/>
                    <a:pt x="4110836" y="20320"/>
                    <a:pt x="4120996" y="21590"/>
                  </a:cubicBezTo>
                  <a:close/>
                  <a:moveTo>
                    <a:pt x="4131156" y="702607"/>
                  </a:moveTo>
                  <a:cubicBezTo>
                    <a:pt x="4132426" y="686097"/>
                    <a:pt x="4133696" y="673397"/>
                    <a:pt x="4133696" y="660697"/>
                  </a:cubicBezTo>
                  <a:cubicBezTo>
                    <a:pt x="4132426" y="632084"/>
                    <a:pt x="4131156" y="606890"/>
                    <a:pt x="4131156" y="579794"/>
                  </a:cubicBezTo>
                  <a:cubicBezTo>
                    <a:pt x="4131156" y="567435"/>
                    <a:pt x="4133696" y="555076"/>
                    <a:pt x="4132426" y="542716"/>
                  </a:cubicBezTo>
                  <a:cubicBezTo>
                    <a:pt x="4132426" y="531308"/>
                    <a:pt x="4131156" y="519424"/>
                    <a:pt x="4129886" y="508015"/>
                  </a:cubicBezTo>
                  <a:cubicBezTo>
                    <a:pt x="4124806" y="490427"/>
                    <a:pt x="4113376" y="126303"/>
                    <a:pt x="4113376" y="108714"/>
                  </a:cubicBezTo>
                  <a:cubicBezTo>
                    <a:pt x="4110836" y="93978"/>
                    <a:pt x="4108296" y="78767"/>
                    <a:pt x="4105756" y="63500"/>
                  </a:cubicBezTo>
                  <a:cubicBezTo>
                    <a:pt x="4104486" y="44450"/>
                    <a:pt x="4103216" y="43180"/>
                    <a:pt x="4072982" y="41910"/>
                  </a:cubicBezTo>
                  <a:cubicBezTo>
                    <a:pt x="4063365" y="41910"/>
                    <a:pt x="4056953" y="41910"/>
                    <a:pt x="4047336" y="40640"/>
                  </a:cubicBezTo>
                  <a:cubicBezTo>
                    <a:pt x="3967194" y="36830"/>
                    <a:pt x="3883846" y="31750"/>
                    <a:pt x="3803704" y="30480"/>
                  </a:cubicBezTo>
                  <a:cubicBezTo>
                    <a:pt x="3608157" y="26670"/>
                    <a:pt x="3409404" y="25400"/>
                    <a:pt x="3213857" y="22860"/>
                  </a:cubicBezTo>
                  <a:cubicBezTo>
                    <a:pt x="3185006" y="22860"/>
                    <a:pt x="3152949" y="22860"/>
                    <a:pt x="3124097" y="22860"/>
                  </a:cubicBezTo>
                  <a:cubicBezTo>
                    <a:pt x="3076012" y="22860"/>
                    <a:pt x="3027927" y="22860"/>
                    <a:pt x="2983047" y="22860"/>
                  </a:cubicBezTo>
                  <a:cubicBezTo>
                    <a:pt x="2880465" y="22860"/>
                    <a:pt x="2777883" y="22860"/>
                    <a:pt x="2678506" y="24130"/>
                  </a:cubicBezTo>
                  <a:cubicBezTo>
                    <a:pt x="2591952" y="25400"/>
                    <a:pt x="1133363" y="29210"/>
                    <a:pt x="1046809" y="29210"/>
                  </a:cubicBezTo>
                  <a:cubicBezTo>
                    <a:pt x="905759" y="29210"/>
                    <a:pt x="764709" y="26670"/>
                    <a:pt x="623658" y="33020"/>
                  </a:cubicBezTo>
                  <a:cubicBezTo>
                    <a:pt x="549927" y="36830"/>
                    <a:pt x="479402" y="36830"/>
                    <a:pt x="408877" y="38100"/>
                  </a:cubicBezTo>
                  <a:cubicBezTo>
                    <a:pt x="287060" y="41910"/>
                    <a:pt x="165244" y="45720"/>
                    <a:pt x="49530" y="50800"/>
                  </a:cubicBezTo>
                  <a:cubicBezTo>
                    <a:pt x="36830" y="50800"/>
                    <a:pt x="34290" y="53340"/>
                    <a:pt x="33020" y="65932"/>
                  </a:cubicBezTo>
                  <a:cubicBezTo>
                    <a:pt x="31750" y="74489"/>
                    <a:pt x="31750" y="83045"/>
                    <a:pt x="30480" y="91601"/>
                  </a:cubicBezTo>
                  <a:cubicBezTo>
                    <a:pt x="29210" y="105862"/>
                    <a:pt x="26670" y="119648"/>
                    <a:pt x="25400" y="133908"/>
                  </a:cubicBezTo>
                  <a:cubicBezTo>
                    <a:pt x="20320" y="149120"/>
                    <a:pt x="26670" y="520850"/>
                    <a:pt x="29210" y="536061"/>
                  </a:cubicBezTo>
                  <a:cubicBezTo>
                    <a:pt x="29210" y="552224"/>
                    <a:pt x="29210" y="568861"/>
                    <a:pt x="30480" y="585023"/>
                  </a:cubicBezTo>
                  <a:cubicBezTo>
                    <a:pt x="30480" y="596907"/>
                    <a:pt x="33020" y="608791"/>
                    <a:pt x="33020" y="620675"/>
                  </a:cubicBezTo>
                  <a:cubicBezTo>
                    <a:pt x="33020" y="633510"/>
                    <a:pt x="33020" y="646345"/>
                    <a:pt x="31750" y="660697"/>
                  </a:cubicBezTo>
                  <a:cubicBezTo>
                    <a:pt x="31750" y="664507"/>
                    <a:pt x="31750" y="667047"/>
                    <a:pt x="31750" y="670857"/>
                  </a:cubicBezTo>
                  <a:cubicBezTo>
                    <a:pt x="31750" y="681017"/>
                    <a:pt x="35560" y="684827"/>
                    <a:pt x="44450" y="684827"/>
                  </a:cubicBezTo>
                  <a:cubicBezTo>
                    <a:pt x="72279" y="684827"/>
                    <a:pt x="117159" y="686097"/>
                    <a:pt x="158833" y="686097"/>
                  </a:cubicBezTo>
                  <a:cubicBezTo>
                    <a:pt x="219741" y="686097"/>
                    <a:pt x="283855" y="683557"/>
                    <a:pt x="344763" y="686097"/>
                  </a:cubicBezTo>
                  <a:cubicBezTo>
                    <a:pt x="444139" y="689907"/>
                    <a:pt x="543516" y="692447"/>
                    <a:pt x="642892" y="691177"/>
                  </a:cubicBezTo>
                  <a:cubicBezTo>
                    <a:pt x="707006" y="689907"/>
                    <a:pt x="767914" y="692447"/>
                    <a:pt x="832028" y="692447"/>
                  </a:cubicBezTo>
                  <a:cubicBezTo>
                    <a:pt x="924993" y="692447"/>
                    <a:pt x="1017958" y="691177"/>
                    <a:pt x="1110923" y="692447"/>
                  </a:cubicBezTo>
                  <a:cubicBezTo>
                    <a:pt x="1248768" y="693717"/>
                    <a:pt x="2761854" y="683557"/>
                    <a:pt x="2902905" y="686097"/>
                  </a:cubicBezTo>
                  <a:cubicBezTo>
                    <a:pt x="2963813" y="687367"/>
                    <a:pt x="3024721" y="688637"/>
                    <a:pt x="3082423" y="688637"/>
                  </a:cubicBezTo>
                  <a:cubicBezTo>
                    <a:pt x="3188211" y="691177"/>
                    <a:pt x="3290793" y="687367"/>
                    <a:pt x="3396581" y="691177"/>
                  </a:cubicBezTo>
                  <a:cubicBezTo>
                    <a:pt x="3483134" y="693717"/>
                    <a:pt x="3569688" y="693717"/>
                    <a:pt x="3656242" y="696257"/>
                  </a:cubicBezTo>
                  <a:cubicBezTo>
                    <a:pt x="3784470" y="700067"/>
                    <a:pt x="3912697" y="702607"/>
                    <a:pt x="4040925" y="703877"/>
                  </a:cubicBezTo>
                  <a:cubicBezTo>
                    <a:pt x="4089010" y="703877"/>
                    <a:pt x="4110836" y="702607"/>
                    <a:pt x="4131156" y="702607"/>
                  </a:cubicBezTo>
                  <a:close/>
                </a:path>
              </a:pathLst>
            </a:custGeom>
            <a:solidFill>
              <a:srgbClr val="2A7DE1"/>
            </a:solidFill>
          </p:spPr>
          <p:txBody>
            <a:bodyPr/>
            <a:lstStyle/>
            <a:p>
              <a:endParaRPr lang="en-US"/>
            </a:p>
          </p:txBody>
        </p:sp>
      </p:grpSp>
      <p:sp>
        <p:nvSpPr>
          <p:cNvPr id="9" name="TextBox 9"/>
          <p:cNvSpPr txBox="1"/>
          <p:nvPr/>
        </p:nvSpPr>
        <p:spPr>
          <a:xfrm>
            <a:off x="5038443" y="1767325"/>
            <a:ext cx="8285362" cy="616585"/>
          </a:xfrm>
          <a:prstGeom prst="rect">
            <a:avLst/>
          </a:prstGeom>
        </p:spPr>
        <p:txBody>
          <a:bodyPr lIns="0" tIns="0" rIns="0" bIns="0" rtlCol="0" anchor="t">
            <a:spAutoFit/>
          </a:bodyPr>
          <a:lstStyle/>
          <a:p>
            <a:pPr algn="ctr">
              <a:lnSpc>
                <a:spcPts val="4730"/>
              </a:lnSpc>
            </a:pPr>
            <a:r>
              <a:rPr lang="en-US" sz="4300" b="1" spc="154">
                <a:solidFill>
                  <a:srgbClr val="FFFFFF"/>
                </a:solidFill>
                <a:latin typeface="One Little Font Bold"/>
                <a:ea typeface="One Little Font Bold"/>
                <a:cs typeface="One Little Font Bold"/>
                <a:sym typeface="One Little Font Bold"/>
              </a:rPr>
              <a:t>ΤΟ ΠΑΙΧΝΙΔΙ ΤΩΝ ΔΙΚΑΙΩΜΑΤΩΝ</a:t>
            </a:r>
          </a:p>
        </p:txBody>
      </p:sp>
      <p:sp>
        <p:nvSpPr>
          <p:cNvPr id="10" name="Freeform 10"/>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238485" y="686137"/>
            <a:ext cx="776948" cy="685127"/>
          </a:xfrm>
          <a:custGeom>
            <a:avLst/>
            <a:gdLst/>
            <a:ahLst/>
            <a:cxnLst/>
            <a:rect l="l" t="t" r="r" b="b"/>
            <a:pathLst>
              <a:path w="776948" h="685127">
                <a:moveTo>
                  <a:pt x="0" y="0"/>
                </a:moveTo>
                <a:lnTo>
                  <a:pt x="776948" y="0"/>
                </a:lnTo>
                <a:lnTo>
                  <a:pt x="776948" y="685126"/>
                </a:lnTo>
                <a:lnTo>
                  <a:pt x="0" y="685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3934053">
            <a:off x="17201759" y="722130"/>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086228">
            <a:off x="17018300" y="-298884"/>
            <a:ext cx="2004936" cy="1374292"/>
          </a:xfrm>
          <a:custGeom>
            <a:avLst/>
            <a:gdLst/>
            <a:ahLst/>
            <a:cxnLst/>
            <a:rect l="l" t="t" r="r" b="b"/>
            <a:pathLst>
              <a:path w="2004936" h="1374292">
                <a:moveTo>
                  <a:pt x="0" y="0"/>
                </a:moveTo>
                <a:lnTo>
                  <a:pt x="2004936" y="0"/>
                </a:lnTo>
                <a:lnTo>
                  <a:pt x="2004936" y="1374293"/>
                </a:lnTo>
                <a:lnTo>
                  <a:pt x="0" y="13742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4014647" flipH="1">
            <a:off x="16459598" y="7990185"/>
            <a:ext cx="1599403" cy="2748974"/>
          </a:xfrm>
          <a:custGeom>
            <a:avLst/>
            <a:gdLst/>
            <a:ahLst/>
            <a:cxnLst/>
            <a:rect l="l" t="t" r="r" b="b"/>
            <a:pathLst>
              <a:path w="1599403" h="2748974">
                <a:moveTo>
                  <a:pt x="1599404" y="0"/>
                </a:moveTo>
                <a:lnTo>
                  <a:pt x="0" y="0"/>
                </a:lnTo>
                <a:lnTo>
                  <a:pt x="0" y="2748974"/>
                </a:lnTo>
                <a:lnTo>
                  <a:pt x="1599404" y="2748974"/>
                </a:lnTo>
                <a:lnTo>
                  <a:pt x="15994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4103720">
            <a:off x="17231313" y="7568222"/>
            <a:ext cx="1578910" cy="1553073"/>
          </a:xfrm>
          <a:custGeom>
            <a:avLst/>
            <a:gdLst/>
            <a:ahLst/>
            <a:cxnLst/>
            <a:rect l="l" t="t" r="r" b="b"/>
            <a:pathLst>
              <a:path w="1578910" h="1553073">
                <a:moveTo>
                  <a:pt x="0" y="0"/>
                </a:moveTo>
                <a:lnTo>
                  <a:pt x="1578910" y="0"/>
                </a:lnTo>
                <a:lnTo>
                  <a:pt x="1578910" y="1553073"/>
                </a:lnTo>
                <a:lnTo>
                  <a:pt x="0" y="1553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6621541">
            <a:off x="14141928" y="6253581"/>
            <a:ext cx="948661" cy="929688"/>
          </a:xfrm>
          <a:custGeom>
            <a:avLst/>
            <a:gdLst/>
            <a:ahLst/>
            <a:cxnLst/>
            <a:rect l="l" t="t" r="r" b="b"/>
            <a:pathLst>
              <a:path w="948661" h="929688">
                <a:moveTo>
                  <a:pt x="0" y="0"/>
                </a:moveTo>
                <a:lnTo>
                  <a:pt x="948661" y="0"/>
                </a:lnTo>
                <a:lnTo>
                  <a:pt x="948661" y="929688"/>
                </a:lnTo>
                <a:lnTo>
                  <a:pt x="0" y="9296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2427821">
            <a:off x="2486637" y="7232113"/>
            <a:ext cx="1142962" cy="1680827"/>
          </a:xfrm>
          <a:custGeom>
            <a:avLst/>
            <a:gdLst/>
            <a:ahLst/>
            <a:cxnLst/>
            <a:rect l="l" t="t" r="r" b="b"/>
            <a:pathLst>
              <a:path w="1142962" h="1680827">
                <a:moveTo>
                  <a:pt x="0" y="0"/>
                </a:moveTo>
                <a:lnTo>
                  <a:pt x="1142962" y="0"/>
                </a:lnTo>
                <a:lnTo>
                  <a:pt x="1142962" y="1680827"/>
                </a:lnTo>
                <a:lnTo>
                  <a:pt x="0" y="16808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9"/>
          <p:cNvSpPr/>
          <p:nvPr/>
        </p:nvSpPr>
        <p:spPr>
          <a:xfrm rot="-405181">
            <a:off x="1182036" y="7586031"/>
            <a:ext cx="2050922" cy="1405814"/>
          </a:xfrm>
          <a:custGeom>
            <a:avLst/>
            <a:gdLst/>
            <a:ahLst/>
            <a:cxnLst/>
            <a:rect l="l" t="t" r="r" b="b"/>
            <a:pathLst>
              <a:path w="2050922" h="1405814">
                <a:moveTo>
                  <a:pt x="0" y="0"/>
                </a:moveTo>
                <a:lnTo>
                  <a:pt x="2050922" y="0"/>
                </a:lnTo>
                <a:lnTo>
                  <a:pt x="2050922" y="1405814"/>
                </a:lnTo>
                <a:lnTo>
                  <a:pt x="0" y="1405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rot="-1554916">
            <a:off x="-696730" y="9372097"/>
            <a:ext cx="1564763" cy="1539157"/>
          </a:xfrm>
          <a:custGeom>
            <a:avLst/>
            <a:gdLst/>
            <a:ahLst/>
            <a:cxnLst/>
            <a:rect l="l" t="t" r="r" b="b"/>
            <a:pathLst>
              <a:path w="1564763" h="1539157">
                <a:moveTo>
                  <a:pt x="0" y="0"/>
                </a:moveTo>
                <a:lnTo>
                  <a:pt x="1564762" y="0"/>
                </a:lnTo>
                <a:lnTo>
                  <a:pt x="1564762" y="1539158"/>
                </a:lnTo>
                <a:lnTo>
                  <a:pt x="0" y="15391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2096160" y="1783828"/>
            <a:ext cx="14095680" cy="6719343"/>
            <a:chOff x="0" y="0"/>
            <a:chExt cx="7840962" cy="3737749"/>
          </a:xfrm>
        </p:grpSpPr>
        <p:sp>
          <p:nvSpPr>
            <p:cNvPr id="3" name="Freeform 3"/>
            <p:cNvSpPr/>
            <p:nvPr/>
          </p:nvSpPr>
          <p:spPr>
            <a:xfrm>
              <a:off x="10160" y="16510"/>
              <a:ext cx="7818102" cy="3709809"/>
            </a:xfrm>
            <a:custGeom>
              <a:avLst/>
              <a:gdLst/>
              <a:ahLst/>
              <a:cxnLst/>
              <a:rect l="l" t="t" r="r" b="b"/>
              <a:pathLst>
                <a:path w="7818102" h="3709809">
                  <a:moveTo>
                    <a:pt x="7818102" y="3709809"/>
                  </a:moveTo>
                  <a:lnTo>
                    <a:pt x="0" y="3702189"/>
                  </a:lnTo>
                  <a:lnTo>
                    <a:pt x="0" y="1299886"/>
                  </a:lnTo>
                  <a:lnTo>
                    <a:pt x="17780" y="19050"/>
                  </a:lnTo>
                  <a:lnTo>
                    <a:pt x="3896722" y="0"/>
                  </a:lnTo>
                  <a:lnTo>
                    <a:pt x="7799052" y="5080"/>
                  </a:lnTo>
                  <a:close/>
                </a:path>
              </a:pathLst>
            </a:custGeom>
            <a:solidFill>
              <a:srgbClr val="FFFFFF"/>
            </a:solidFill>
          </p:spPr>
          <p:txBody>
            <a:bodyPr/>
            <a:lstStyle/>
            <a:p>
              <a:endParaRPr lang="en-US"/>
            </a:p>
          </p:txBody>
        </p:sp>
        <p:sp>
          <p:nvSpPr>
            <p:cNvPr id="4" name="Freeform 4"/>
            <p:cNvSpPr/>
            <p:nvPr/>
          </p:nvSpPr>
          <p:spPr>
            <a:xfrm>
              <a:off x="-3810" y="0"/>
              <a:ext cx="7847313" cy="3736479"/>
            </a:xfrm>
            <a:custGeom>
              <a:avLst/>
              <a:gdLst/>
              <a:ahLst/>
              <a:cxnLst/>
              <a:rect l="l" t="t" r="r" b="b"/>
              <a:pathLst>
                <a:path w="7847313" h="3736479">
                  <a:moveTo>
                    <a:pt x="7813022" y="21590"/>
                  </a:moveTo>
                  <a:cubicBezTo>
                    <a:pt x="7814292" y="34290"/>
                    <a:pt x="7814292" y="44450"/>
                    <a:pt x="7815563" y="54610"/>
                  </a:cubicBezTo>
                  <a:cubicBezTo>
                    <a:pt x="7818102" y="120206"/>
                    <a:pt x="7819372" y="201107"/>
                    <a:pt x="7821913" y="279120"/>
                  </a:cubicBezTo>
                  <a:cubicBezTo>
                    <a:pt x="7821913" y="391804"/>
                    <a:pt x="7834613" y="2613713"/>
                    <a:pt x="7840963" y="2726398"/>
                  </a:cubicBezTo>
                  <a:cubicBezTo>
                    <a:pt x="7847313" y="2896869"/>
                    <a:pt x="7843502" y="3070230"/>
                    <a:pt x="7843502" y="3240701"/>
                  </a:cubicBezTo>
                  <a:cubicBezTo>
                    <a:pt x="7843502" y="3390948"/>
                    <a:pt x="7844772" y="3529636"/>
                    <a:pt x="7846042" y="3675519"/>
                  </a:cubicBezTo>
                  <a:cubicBezTo>
                    <a:pt x="7846042" y="3697110"/>
                    <a:pt x="7846042" y="3711079"/>
                    <a:pt x="7846042" y="3735210"/>
                  </a:cubicBezTo>
                  <a:cubicBezTo>
                    <a:pt x="7823182" y="3735210"/>
                    <a:pt x="7802863" y="3736479"/>
                    <a:pt x="7762651" y="3735210"/>
                  </a:cubicBezTo>
                  <a:cubicBezTo>
                    <a:pt x="7363960" y="3730129"/>
                    <a:pt x="6959137" y="3736479"/>
                    <a:pt x="6560447" y="3731399"/>
                  </a:cubicBezTo>
                  <a:cubicBezTo>
                    <a:pt x="6321233" y="3727590"/>
                    <a:pt x="6088153" y="3730129"/>
                    <a:pt x="5848938" y="3727590"/>
                  </a:cubicBezTo>
                  <a:cubicBezTo>
                    <a:pt x="5738532" y="3726319"/>
                    <a:pt x="5628126" y="3725049"/>
                    <a:pt x="5517719" y="3723779"/>
                  </a:cubicBezTo>
                  <a:cubicBezTo>
                    <a:pt x="5450248" y="3723779"/>
                    <a:pt x="5388912" y="3725049"/>
                    <a:pt x="5321440" y="3725049"/>
                  </a:cubicBezTo>
                  <a:cubicBezTo>
                    <a:pt x="5149697" y="3723779"/>
                    <a:pt x="4677403" y="3725049"/>
                    <a:pt x="4505660" y="3723779"/>
                  </a:cubicBezTo>
                  <a:cubicBezTo>
                    <a:pt x="4382986" y="3722510"/>
                    <a:pt x="1929509" y="3731399"/>
                    <a:pt x="1806835" y="3730129"/>
                  </a:cubicBezTo>
                  <a:cubicBezTo>
                    <a:pt x="1776166" y="3730129"/>
                    <a:pt x="1739364" y="3731399"/>
                    <a:pt x="1708696" y="3731399"/>
                  </a:cubicBezTo>
                  <a:cubicBezTo>
                    <a:pt x="1635091" y="3731399"/>
                    <a:pt x="1567621" y="3732669"/>
                    <a:pt x="1494017" y="3732669"/>
                  </a:cubicBezTo>
                  <a:cubicBezTo>
                    <a:pt x="1310006" y="3732669"/>
                    <a:pt x="1132129" y="3731399"/>
                    <a:pt x="948118" y="3730129"/>
                  </a:cubicBezTo>
                  <a:cubicBezTo>
                    <a:pt x="837711" y="3728860"/>
                    <a:pt x="727305" y="3727590"/>
                    <a:pt x="623032" y="3726319"/>
                  </a:cubicBezTo>
                  <a:cubicBezTo>
                    <a:pt x="426754" y="3725049"/>
                    <a:pt x="230476" y="3723779"/>
                    <a:pt x="48260" y="3723779"/>
                  </a:cubicBezTo>
                  <a:cubicBezTo>
                    <a:pt x="38100" y="3723779"/>
                    <a:pt x="29210" y="3723779"/>
                    <a:pt x="19050" y="3722510"/>
                  </a:cubicBezTo>
                  <a:cubicBezTo>
                    <a:pt x="10160" y="3721240"/>
                    <a:pt x="5080" y="3714890"/>
                    <a:pt x="7620" y="3705999"/>
                  </a:cubicBezTo>
                  <a:cubicBezTo>
                    <a:pt x="16510" y="3674104"/>
                    <a:pt x="12700" y="3601870"/>
                    <a:pt x="11430" y="3526747"/>
                  </a:cubicBezTo>
                  <a:cubicBezTo>
                    <a:pt x="10160" y="3373612"/>
                    <a:pt x="6350" y="3223365"/>
                    <a:pt x="7620" y="3070230"/>
                  </a:cubicBezTo>
                  <a:cubicBezTo>
                    <a:pt x="5080" y="2879533"/>
                    <a:pt x="0" y="518935"/>
                    <a:pt x="7620" y="325349"/>
                  </a:cubicBezTo>
                  <a:cubicBezTo>
                    <a:pt x="8890" y="287788"/>
                    <a:pt x="7620" y="247337"/>
                    <a:pt x="8890" y="209775"/>
                  </a:cubicBezTo>
                  <a:cubicBezTo>
                    <a:pt x="10160" y="149099"/>
                    <a:pt x="12700" y="82644"/>
                    <a:pt x="13970" y="44450"/>
                  </a:cubicBezTo>
                  <a:cubicBezTo>
                    <a:pt x="13970" y="41910"/>
                    <a:pt x="15240" y="39370"/>
                    <a:pt x="16510" y="38100"/>
                  </a:cubicBezTo>
                  <a:cubicBezTo>
                    <a:pt x="38100" y="35560"/>
                    <a:pt x="77134" y="30480"/>
                    <a:pt x="175273" y="29210"/>
                  </a:cubicBezTo>
                  <a:cubicBezTo>
                    <a:pt x="340882" y="25400"/>
                    <a:pt x="506492" y="22860"/>
                    <a:pt x="678235" y="20320"/>
                  </a:cubicBezTo>
                  <a:cubicBezTo>
                    <a:pt x="794776" y="17780"/>
                    <a:pt x="911316" y="16510"/>
                    <a:pt x="1021722" y="13970"/>
                  </a:cubicBezTo>
                  <a:cubicBezTo>
                    <a:pt x="1132129" y="11430"/>
                    <a:pt x="1248669" y="8890"/>
                    <a:pt x="1359075" y="8890"/>
                  </a:cubicBezTo>
                  <a:cubicBezTo>
                    <a:pt x="1481749" y="7620"/>
                    <a:pt x="1604423" y="10160"/>
                    <a:pt x="1727097" y="8890"/>
                  </a:cubicBezTo>
                  <a:cubicBezTo>
                    <a:pt x="1880439" y="8890"/>
                    <a:pt x="4659002" y="6350"/>
                    <a:pt x="4812344" y="5080"/>
                  </a:cubicBezTo>
                  <a:cubicBezTo>
                    <a:pt x="4959553" y="3810"/>
                    <a:pt x="5106762" y="2540"/>
                    <a:pt x="5260104" y="2540"/>
                  </a:cubicBezTo>
                  <a:cubicBezTo>
                    <a:pt x="5511585" y="1270"/>
                    <a:pt x="5756933" y="0"/>
                    <a:pt x="6008414" y="0"/>
                  </a:cubicBezTo>
                  <a:cubicBezTo>
                    <a:pt x="6112688" y="0"/>
                    <a:pt x="6223094" y="2540"/>
                    <a:pt x="6327366" y="2540"/>
                  </a:cubicBezTo>
                  <a:cubicBezTo>
                    <a:pt x="6615650" y="3810"/>
                    <a:pt x="6910067" y="5080"/>
                    <a:pt x="7198351" y="7620"/>
                  </a:cubicBezTo>
                  <a:cubicBezTo>
                    <a:pt x="7351693" y="8890"/>
                    <a:pt x="7505035" y="12700"/>
                    <a:pt x="7658378" y="16510"/>
                  </a:cubicBezTo>
                  <a:cubicBezTo>
                    <a:pt x="7695180" y="16510"/>
                    <a:pt x="7731982" y="16510"/>
                    <a:pt x="7762651" y="16510"/>
                  </a:cubicBezTo>
                  <a:cubicBezTo>
                    <a:pt x="7793972" y="17780"/>
                    <a:pt x="7802863" y="20320"/>
                    <a:pt x="7813022" y="21590"/>
                  </a:cubicBezTo>
                  <a:close/>
                  <a:moveTo>
                    <a:pt x="7823182" y="3718699"/>
                  </a:moveTo>
                  <a:cubicBezTo>
                    <a:pt x="7824453" y="3702190"/>
                    <a:pt x="7825722" y="3689490"/>
                    <a:pt x="7825722" y="3676790"/>
                  </a:cubicBezTo>
                  <a:cubicBezTo>
                    <a:pt x="7824453" y="3515190"/>
                    <a:pt x="7823182" y="3362054"/>
                    <a:pt x="7823182" y="3197361"/>
                  </a:cubicBezTo>
                  <a:cubicBezTo>
                    <a:pt x="7823182" y="3122238"/>
                    <a:pt x="7825722" y="3047115"/>
                    <a:pt x="7824453" y="2971992"/>
                  </a:cubicBezTo>
                  <a:cubicBezTo>
                    <a:pt x="7824453" y="2902648"/>
                    <a:pt x="7823182" y="2830414"/>
                    <a:pt x="7821913" y="2761070"/>
                  </a:cubicBezTo>
                  <a:cubicBezTo>
                    <a:pt x="7816832" y="2654164"/>
                    <a:pt x="7805403" y="440923"/>
                    <a:pt x="7805403" y="334017"/>
                  </a:cubicBezTo>
                  <a:cubicBezTo>
                    <a:pt x="7802863" y="244448"/>
                    <a:pt x="7800322" y="151988"/>
                    <a:pt x="7797782" y="63500"/>
                  </a:cubicBezTo>
                  <a:cubicBezTo>
                    <a:pt x="7796513" y="44450"/>
                    <a:pt x="7795242" y="43180"/>
                    <a:pt x="7744250" y="41910"/>
                  </a:cubicBezTo>
                  <a:cubicBezTo>
                    <a:pt x="7725848" y="41910"/>
                    <a:pt x="7713581" y="41910"/>
                    <a:pt x="7695180" y="40640"/>
                  </a:cubicBezTo>
                  <a:cubicBezTo>
                    <a:pt x="7541838" y="36830"/>
                    <a:pt x="7382362" y="31750"/>
                    <a:pt x="7229019" y="30480"/>
                  </a:cubicBezTo>
                  <a:cubicBezTo>
                    <a:pt x="6854864" y="26670"/>
                    <a:pt x="6474575" y="25400"/>
                    <a:pt x="6100420" y="22860"/>
                  </a:cubicBezTo>
                  <a:cubicBezTo>
                    <a:pt x="6045217" y="22860"/>
                    <a:pt x="5983880" y="22860"/>
                    <a:pt x="5928677" y="22860"/>
                  </a:cubicBezTo>
                  <a:cubicBezTo>
                    <a:pt x="5836671" y="22860"/>
                    <a:pt x="5744666" y="22860"/>
                    <a:pt x="5658794" y="22860"/>
                  </a:cubicBezTo>
                  <a:cubicBezTo>
                    <a:pt x="5462516" y="22860"/>
                    <a:pt x="5266238" y="22860"/>
                    <a:pt x="5076093" y="24130"/>
                  </a:cubicBezTo>
                  <a:cubicBezTo>
                    <a:pt x="4910483" y="25400"/>
                    <a:pt x="2119653" y="29210"/>
                    <a:pt x="1954044" y="29210"/>
                  </a:cubicBezTo>
                  <a:cubicBezTo>
                    <a:pt x="1684161" y="29210"/>
                    <a:pt x="1414279" y="26670"/>
                    <a:pt x="1144396" y="33020"/>
                  </a:cubicBezTo>
                  <a:cubicBezTo>
                    <a:pt x="1003321" y="36830"/>
                    <a:pt x="868380" y="36830"/>
                    <a:pt x="733439" y="38100"/>
                  </a:cubicBezTo>
                  <a:cubicBezTo>
                    <a:pt x="500358" y="41910"/>
                    <a:pt x="267278" y="45720"/>
                    <a:pt x="49530" y="50800"/>
                  </a:cubicBezTo>
                  <a:cubicBezTo>
                    <a:pt x="36830" y="50800"/>
                    <a:pt x="34290" y="53340"/>
                    <a:pt x="33020" y="73976"/>
                  </a:cubicBezTo>
                  <a:cubicBezTo>
                    <a:pt x="31750" y="125984"/>
                    <a:pt x="31750" y="177993"/>
                    <a:pt x="30480" y="230001"/>
                  </a:cubicBezTo>
                  <a:cubicBezTo>
                    <a:pt x="29210" y="316681"/>
                    <a:pt x="26670" y="400472"/>
                    <a:pt x="25400" y="487153"/>
                  </a:cubicBezTo>
                  <a:cubicBezTo>
                    <a:pt x="20320" y="579612"/>
                    <a:pt x="26670" y="2839082"/>
                    <a:pt x="29210" y="2931541"/>
                  </a:cubicBezTo>
                  <a:cubicBezTo>
                    <a:pt x="29210" y="3029779"/>
                    <a:pt x="29210" y="3130906"/>
                    <a:pt x="30480" y="3229144"/>
                  </a:cubicBezTo>
                  <a:cubicBezTo>
                    <a:pt x="30480" y="3301378"/>
                    <a:pt x="33020" y="3373612"/>
                    <a:pt x="33020" y="3445845"/>
                  </a:cubicBezTo>
                  <a:cubicBezTo>
                    <a:pt x="33020" y="3523858"/>
                    <a:pt x="33020" y="3601870"/>
                    <a:pt x="31750" y="3676790"/>
                  </a:cubicBezTo>
                  <a:cubicBezTo>
                    <a:pt x="31750" y="3680599"/>
                    <a:pt x="31750" y="3683140"/>
                    <a:pt x="31750" y="3686949"/>
                  </a:cubicBezTo>
                  <a:cubicBezTo>
                    <a:pt x="31750" y="3697110"/>
                    <a:pt x="35560" y="3700919"/>
                    <a:pt x="44450" y="3700919"/>
                  </a:cubicBezTo>
                  <a:cubicBezTo>
                    <a:pt x="89401" y="3700919"/>
                    <a:pt x="175273" y="3702190"/>
                    <a:pt x="255011" y="3702190"/>
                  </a:cubicBezTo>
                  <a:cubicBezTo>
                    <a:pt x="371551" y="3702190"/>
                    <a:pt x="494225" y="3699649"/>
                    <a:pt x="610765" y="3702190"/>
                  </a:cubicBezTo>
                  <a:cubicBezTo>
                    <a:pt x="800909" y="3705999"/>
                    <a:pt x="991054" y="3708540"/>
                    <a:pt x="1181198" y="3707269"/>
                  </a:cubicBezTo>
                  <a:cubicBezTo>
                    <a:pt x="1303872" y="3705999"/>
                    <a:pt x="1420412" y="3708540"/>
                    <a:pt x="1543086" y="3708540"/>
                  </a:cubicBezTo>
                  <a:cubicBezTo>
                    <a:pt x="1720963" y="3708540"/>
                    <a:pt x="1898840" y="3707269"/>
                    <a:pt x="2076717" y="3708540"/>
                  </a:cubicBezTo>
                  <a:cubicBezTo>
                    <a:pt x="2340466" y="3709810"/>
                    <a:pt x="5235569" y="3699649"/>
                    <a:pt x="5505452" y="3702190"/>
                  </a:cubicBezTo>
                  <a:cubicBezTo>
                    <a:pt x="5621992" y="3703460"/>
                    <a:pt x="5738532" y="3704729"/>
                    <a:pt x="5848938" y="3704729"/>
                  </a:cubicBezTo>
                  <a:cubicBezTo>
                    <a:pt x="6051351" y="3707269"/>
                    <a:pt x="6247628" y="3703460"/>
                    <a:pt x="6450041" y="3707269"/>
                  </a:cubicBezTo>
                  <a:cubicBezTo>
                    <a:pt x="6615650" y="3709810"/>
                    <a:pt x="6781260" y="3709810"/>
                    <a:pt x="6946869" y="3712349"/>
                  </a:cubicBezTo>
                  <a:cubicBezTo>
                    <a:pt x="7192217" y="3716160"/>
                    <a:pt x="7437565" y="3718699"/>
                    <a:pt x="7682913" y="3719969"/>
                  </a:cubicBezTo>
                  <a:cubicBezTo>
                    <a:pt x="7774918" y="3719969"/>
                    <a:pt x="7802863" y="3718699"/>
                    <a:pt x="7823182" y="3718699"/>
                  </a:cubicBezTo>
                  <a:close/>
                </a:path>
              </a:pathLst>
            </a:custGeom>
            <a:solidFill>
              <a:srgbClr val="082A44"/>
            </a:solidFill>
          </p:spPr>
          <p:txBody>
            <a:bodyPr/>
            <a:lstStyle/>
            <a:p>
              <a:endParaRPr lang="en-US"/>
            </a:p>
          </p:txBody>
        </p:sp>
      </p:grpSp>
      <p:sp>
        <p:nvSpPr>
          <p:cNvPr id="5" name="TextBox 5"/>
          <p:cNvSpPr txBox="1"/>
          <p:nvPr/>
        </p:nvSpPr>
        <p:spPr>
          <a:xfrm>
            <a:off x="4358135" y="3481758"/>
            <a:ext cx="9571729" cy="4167556"/>
          </a:xfrm>
          <a:prstGeom prst="rect">
            <a:avLst/>
          </a:prstGeom>
        </p:spPr>
        <p:txBody>
          <a:bodyPr lIns="0" tIns="0" rIns="0" bIns="0" rtlCol="0" anchor="t">
            <a:spAutoFit/>
          </a:bodyPr>
          <a:lstStyle/>
          <a:p>
            <a:pPr algn="ctr">
              <a:lnSpc>
                <a:spcPts val="4702"/>
              </a:lnSpc>
            </a:pPr>
            <a:r>
              <a:rPr lang="en-US" sz="4702" spc="-141">
                <a:solidFill>
                  <a:srgbClr val="082A44"/>
                </a:solidFill>
                <a:latin typeface="One Little Font"/>
                <a:ea typeface="One Little Font"/>
                <a:cs typeface="One Little Font"/>
                <a:sym typeface="One Little Font"/>
              </a:rPr>
              <a:t>Το παιχνίδι των δικαιωμάτων δημιουργήθηκε από το Νόστο πριν από σχεδόν 20 χρόνια για να διευκολύνει τη μάθηση στο αντικείμενο των δικαιωμάτων του παιδιού με το χαρακτήρα παιχνιδιού, προσβάσιμο σε όλες τις ηλίκίες. </a:t>
            </a:r>
          </a:p>
          <a:p>
            <a:pPr algn="ctr">
              <a:lnSpc>
                <a:spcPts val="4702"/>
              </a:lnSpc>
            </a:pPr>
            <a:r>
              <a:rPr lang="en-US" sz="4702" spc="-141">
                <a:solidFill>
                  <a:srgbClr val="082A44"/>
                </a:solidFill>
                <a:latin typeface="One Little Font"/>
                <a:ea typeface="One Little Font"/>
                <a:cs typeface="One Little Font"/>
                <a:sym typeface="One Little Font"/>
              </a:rPr>
              <a:t>Μερικά στιγμιότυπα:</a:t>
            </a:r>
          </a:p>
        </p:txBody>
      </p:sp>
      <p:grpSp>
        <p:nvGrpSpPr>
          <p:cNvPr id="6" name="Group 6"/>
          <p:cNvGrpSpPr/>
          <p:nvPr/>
        </p:nvGrpSpPr>
        <p:grpSpPr>
          <a:xfrm rot="-10800000">
            <a:off x="5405575" y="1390751"/>
            <a:ext cx="7476850" cy="1300508"/>
            <a:chOff x="0" y="0"/>
            <a:chExt cx="4148936" cy="721657"/>
          </a:xfrm>
        </p:grpSpPr>
        <p:sp>
          <p:nvSpPr>
            <p:cNvPr id="7" name="Freeform 7"/>
            <p:cNvSpPr/>
            <p:nvPr/>
          </p:nvSpPr>
          <p:spPr>
            <a:xfrm>
              <a:off x="10160" y="16510"/>
              <a:ext cx="4126076" cy="693717"/>
            </a:xfrm>
            <a:custGeom>
              <a:avLst/>
              <a:gdLst/>
              <a:ahLst/>
              <a:cxnLst/>
              <a:rect l="l" t="t" r="r" b="b"/>
              <a:pathLst>
                <a:path w="4126076" h="693717">
                  <a:moveTo>
                    <a:pt x="4126076" y="693717"/>
                  </a:moveTo>
                  <a:lnTo>
                    <a:pt x="0" y="686097"/>
                  </a:lnTo>
                  <a:lnTo>
                    <a:pt x="0" y="253826"/>
                  </a:lnTo>
                  <a:lnTo>
                    <a:pt x="17780" y="19050"/>
                  </a:lnTo>
                  <a:lnTo>
                    <a:pt x="2055455" y="0"/>
                  </a:lnTo>
                  <a:lnTo>
                    <a:pt x="4107026" y="5080"/>
                  </a:lnTo>
                  <a:close/>
                </a:path>
              </a:pathLst>
            </a:custGeom>
            <a:solidFill>
              <a:srgbClr val="2A7DE1"/>
            </a:solidFill>
          </p:spPr>
          <p:txBody>
            <a:bodyPr/>
            <a:lstStyle/>
            <a:p>
              <a:endParaRPr lang="en-US"/>
            </a:p>
          </p:txBody>
        </p:sp>
        <p:sp>
          <p:nvSpPr>
            <p:cNvPr id="8" name="Freeform 8"/>
            <p:cNvSpPr/>
            <p:nvPr/>
          </p:nvSpPr>
          <p:spPr>
            <a:xfrm>
              <a:off x="-3810" y="0"/>
              <a:ext cx="4155286" cy="720387"/>
            </a:xfrm>
            <a:custGeom>
              <a:avLst/>
              <a:gdLst/>
              <a:ahLst/>
              <a:cxnLst/>
              <a:rect l="l" t="t" r="r" b="b"/>
              <a:pathLst>
                <a:path w="4155286" h="720387">
                  <a:moveTo>
                    <a:pt x="4120996" y="21590"/>
                  </a:moveTo>
                  <a:cubicBezTo>
                    <a:pt x="4122266" y="34290"/>
                    <a:pt x="4122266" y="44450"/>
                    <a:pt x="4123536" y="54610"/>
                  </a:cubicBezTo>
                  <a:cubicBezTo>
                    <a:pt x="4126075" y="73538"/>
                    <a:pt x="4127346" y="86848"/>
                    <a:pt x="4129886" y="99683"/>
                  </a:cubicBezTo>
                  <a:cubicBezTo>
                    <a:pt x="4129886" y="118222"/>
                    <a:pt x="4142586" y="483772"/>
                    <a:pt x="4148936" y="502311"/>
                  </a:cubicBezTo>
                  <a:cubicBezTo>
                    <a:pt x="4155286" y="530357"/>
                    <a:pt x="4151475" y="558879"/>
                    <a:pt x="4151475" y="586925"/>
                  </a:cubicBezTo>
                  <a:cubicBezTo>
                    <a:pt x="4151475" y="611643"/>
                    <a:pt x="4152746" y="634461"/>
                    <a:pt x="4154016" y="659427"/>
                  </a:cubicBezTo>
                  <a:cubicBezTo>
                    <a:pt x="4154016" y="681017"/>
                    <a:pt x="4154016" y="694987"/>
                    <a:pt x="4154016" y="719117"/>
                  </a:cubicBezTo>
                  <a:cubicBezTo>
                    <a:pt x="4131156" y="719117"/>
                    <a:pt x="4110836" y="720387"/>
                    <a:pt x="4082599" y="719117"/>
                  </a:cubicBezTo>
                  <a:cubicBezTo>
                    <a:pt x="3874229" y="714037"/>
                    <a:pt x="3662653" y="720387"/>
                    <a:pt x="3454283" y="715307"/>
                  </a:cubicBezTo>
                  <a:cubicBezTo>
                    <a:pt x="3329261" y="711497"/>
                    <a:pt x="3207445" y="714037"/>
                    <a:pt x="3082423" y="711497"/>
                  </a:cubicBezTo>
                  <a:cubicBezTo>
                    <a:pt x="3024721" y="710227"/>
                    <a:pt x="2967018" y="708957"/>
                    <a:pt x="2909316" y="707687"/>
                  </a:cubicBezTo>
                  <a:cubicBezTo>
                    <a:pt x="2874053" y="707687"/>
                    <a:pt x="2841996" y="708957"/>
                    <a:pt x="2806734" y="708957"/>
                  </a:cubicBezTo>
                  <a:cubicBezTo>
                    <a:pt x="2716974" y="707687"/>
                    <a:pt x="2470136" y="708957"/>
                    <a:pt x="2380377" y="707687"/>
                  </a:cubicBezTo>
                  <a:cubicBezTo>
                    <a:pt x="2316263" y="706417"/>
                    <a:pt x="1033987" y="715307"/>
                    <a:pt x="969873" y="714037"/>
                  </a:cubicBezTo>
                  <a:cubicBezTo>
                    <a:pt x="953844" y="714037"/>
                    <a:pt x="934610" y="715307"/>
                    <a:pt x="918582" y="715307"/>
                  </a:cubicBezTo>
                  <a:cubicBezTo>
                    <a:pt x="880113" y="715307"/>
                    <a:pt x="844851" y="716577"/>
                    <a:pt x="806382" y="716577"/>
                  </a:cubicBezTo>
                  <a:cubicBezTo>
                    <a:pt x="710212" y="716577"/>
                    <a:pt x="617247" y="715307"/>
                    <a:pt x="521076" y="714037"/>
                  </a:cubicBezTo>
                  <a:cubicBezTo>
                    <a:pt x="463373" y="712767"/>
                    <a:pt x="405671" y="711497"/>
                    <a:pt x="351174" y="710227"/>
                  </a:cubicBezTo>
                  <a:cubicBezTo>
                    <a:pt x="248592" y="708957"/>
                    <a:pt x="146010" y="707687"/>
                    <a:pt x="48260" y="707687"/>
                  </a:cubicBezTo>
                  <a:cubicBezTo>
                    <a:pt x="38100" y="707687"/>
                    <a:pt x="29210" y="707687"/>
                    <a:pt x="19050" y="706417"/>
                  </a:cubicBezTo>
                  <a:cubicBezTo>
                    <a:pt x="10160" y="705147"/>
                    <a:pt x="5080" y="698797"/>
                    <a:pt x="7620" y="689907"/>
                  </a:cubicBezTo>
                  <a:cubicBezTo>
                    <a:pt x="16510" y="658229"/>
                    <a:pt x="12700" y="646345"/>
                    <a:pt x="11430" y="633985"/>
                  </a:cubicBezTo>
                  <a:cubicBezTo>
                    <a:pt x="10160" y="608791"/>
                    <a:pt x="6350" y="584073"/>
                    <a:pt x="7620" y="558879"/>
                  </a:cubicBezTo>
                  <a:cubicBezTo>
                    <a:pt x="5080" y="527505"/>
                    <a:pt x="0" y="139137"/>
                    <a:pt x="7620" y="107288"/>
                  </a:cubicBezTo>
                  <a:cubicBezTo>
                    <a:pt x="8890" y="101109"/>
                    <a:pt x="7620" y="94454"/>
                    <a:pt x="8890" y="88274"/>
                  </a:cubicBezTo>
                  <a:cubicBezTo>
                    <a:pt x="10160" y="78291"/>
                    <a:pt x="12700" y="67358"/>
                    <a:pt x="13970" y="44450"/>
                  </a:cubicBezTo>
                  <a:cubicBezTo>
                    <a:pt x="13970" y="41910"/>
                    <a:pt x="15240" y="39370"/>
                    <a:pt x="16510" y="38100"/>
                  </a:cubicBezTo>
                  <a:cubicBezTo>
                    <a:pt x="38100" y="35560"/>
                    <a:pt x="65868" y="30480"/>
                    <a:pt x="117159" y="29210"/>
                  </a:cubicBezTo>
                  <a:cubicBezTo>
                    <a:pt x="203713" y="25400"/>
                    <a:pt x="290266" y="22860"/>
                    <a:pt x="380026" y="20320"/>
                  </a:cubicBezTo>
                  <a:cubicBezTo>
                    <a:pt x="440934" y="17780"/>
                    <a:pt x="501842" y="16510"/>
                    <a:pt x="559544" y="13970"/>
                  </a:cubicBezTo>
                  <a:cubicBezTo>
                    <a:pt x="617247" y="11430"/>
                    <a:pt x="678155" y="8890"/>
                    <a:pt x="735857" y="8890"/>
                  </a:cubicBezTo>
                  <a:cubicBezTo>
                    <a:pt x="799971" y="7620"/>
                    <a:pt x="864085" y="10160"/>
                    <a:pt x="928199" y="8890"/>
                  </a:cubicBezTo>
                  <a:cubicBezTo>
                    <a:pt x="1008341" y="8890"/>
                    <a:pt x="2460519" y="6350"/>
                    <a:pt x="2540661" y="5080"/>
                  </a:cubicBezTo>
                  <a:cubicBezTo>
                    <a:pt x="2617598" y="3810"/>
                    <a:pt x="2694535" y="2540"/>
                    <a:pt x="2774677" y="2540"/>
                  </a:cubicBezTo>
                  <a:cubicBezTo>
                    <a:pt x="2906110" y="1270"/>
                    <a:pt x="3034338" y="0"/>
                    <a:pt x="3165771" y="0"/>
                  </a:cubicBezTo>
                  <a:cubicBezTo>
                    <a:pt x="3220268" y="0"/>
                    <a:pt x="3277970" y="2540"/>
                    <a:pt x="3332467" y="2540"/>
                  </a:cubicBezTo>
                  <a:cubicBezTo>
                    <a:pt x="3483134" y="3810"/>
                    <a:pt x="3637008" y="5080"/>
                    <a:pt x="3787675" y="7620"/>
                  </a:cubicBezTo>
                  <a:cubicBezTo>
                    <a:pt x="3867818" y="8890"/>
                    <a:pt x="3947960" y="12700"/>
                    <a:pt x="4028102" y="16510"/>
                  </a:cubicBezTo>
                  <a:cubicBezTo>
                    <a:pt x="4047336" y="16510"/>
                    <a:pt x="4066571" y="16510"/>
                    <a:pt x="4082599" y="16510"/>
                  </a:cubicBezTo>
                  <a:cubicBezTo>
                    <a:pt x="4101946" y="17780"/>
                    <a:pt x="4110836" y="20320"/>
                    <a:pt x="4120996" y="21590"/>
                  </a:cubicBezTo>
                  <a:close/>
                  <a:moveTo>
                    <a:pt x="4131156" y="702607"/>
                  </a:moveTo>
                  <a:cubicBezTo>
                    <a:pt x="4132426" y="686097"/>
                    <a:pt x="4133696" y="673397"/>
                    <a:pt x="4133696" y="660697"/>
                  </a:cubicBezTo>
                  <a:cubicBezTo>
                    <a:pt x="4132426" y="632084"/>
                    <a:pt x="4131156" y="606890"/>
                    <a:pt x="4131156" y="579794"/>
                  </a:cubicBezTo>
                  <a:cubicBezTo>
                    <a:pt x="4131156" y="567435"/>
                    <a:pt x="4133696" y="555076"/>
                    <a:pt x="4132426" y="542716"/>
                  </a:cubicBezTo>
                  <a:cubicBezTo>
                    <a:pt x="4132426" y="531308"/>
                    <a:pt x="4131156" y="519424"/>
                    <a:pt x="4129886" y="508015"/>
                  </a:cubicBezTo>
                  <a:cubicBezTo>
                    <a:pt x="4124806" y="490427"/>
                    <a:pt x="4113376" y="126303"/>
                    <a:pt x="4113376" y="108714"/>
                  </a:cubicBezTo>
                  <a:cubicBezTo>
                    <a:pt x="4110836" y="93978"/>
                    <a:pt x="4108296" y="78767"/>
                    <a:pt x="4105756" y="63500"/>
                  </a:cubicBezTo>
                  <a:cubicBezTo>
                    <a:pt x="4104486" y="44450"/>
                    <a:pt x="4103216" y="43180"/>
                    <a:pt x="4072982" y="41910"/>
                  </a:cubicBezTo>
                  <a:cubicBezTo>
                    <a:pt x="4063365" y="41910"/>
                    <a:pt x="4056953" y="41910"/>
                    <a:pt x="4047336" y="40640"/>
                  </a:cubicBezTo>
                  <a:cubicBezTo>
                    <a:pt x="3967194" y="36830"/>
                    <a:pt x="3883846" y="31750"/>
                    <a:pt x="3803704" y="30480"/>
                  </a:cubicBezTo>
                  <a:cubicBezTo>
                    <a:pt x="3608157" y="26670"/>
                    <a:pt x="3409404" y="25400"/>
                    <a:pt x="3213857" y="22860"/>
                  </a:cubicBezTo>
                  <a:cubicBezTo>
                    <a:pt x="3185006" y="22860"/>
                    <a:pt x="3152949" y="22860"/>
                    <a:pt x="3124097" y="22860"/>
                  </a:cubicBezTo>
                  <a:cubicBezTo>
                    <a:pt x="3076012" y="22860"/>
                    <a:pt x="3027927" y="22860"/>
                    <a:pt x="2983047" y="22860"/>
                  </a:cubicBezTo>
                  <a:cubicBezTo>
                    <a:pt x="2880465" y="22860"/>
                    <a:pt x="2777883" y="22860"/>
                    <a:pt x="2678506" y="24130"/>
                  </a:cubicBezTo>
                  <a:cubicBezTo>
                    <a:pt x="2591952" y="25400"/>
                    <a:pt x="1133363" y="29210"/>
                    <a:pt x="1046809" y="29210"/>
                  </a:cubicBezTo>
                  <a:cubicBezTo>
                    <a:pt x="905759" y="29210"/>
                    <a:pt x="764709" y="26670"/>
                    <a:pt x="623658" y="33020"/>
                  </a:cubicBezTo>
                  <a:cubicBezTo>
                    <a:pt x="549927" y="36830"/>
                    <a:pt x="479402" y="36830"/>
                    <a:pt x="408877" y="38100"/>
                  </a:cubicBezTo>
                  <a:cubicBezTo>
                    <a:pt x="287060" y="41910"/>
                    <a:pt x="165244" y="45720"/>
                    <a:pt x="49530" y="50800"/>
                  </a:cubicBezTo>
                  <a:cubicBezTo>
                    <a:pt x="36830" y="50800"/>
                    <a:pt x="34290" y="53340"/>
                    <a:pt x="33020" y="65932"/>
                  </a:cubicBezTo>
                  <a:cubicBezTo>
                    <a:pt x="31750" y="74489"/>
                    <a:pt x="31750" y="83045"/>
                    <a:pt x="30480" y="91601"/>
                  </a:cubicBezTo>
                  <a:cubicBezTo>
                    <a:pt x="29210" y="105862"/>
                    <a:pt x="26670" y="119648"/>
                    <a:pt x="25400" y="133908"/>
                  </a:cubicBezTo>
                  <a:cubicBezTo>
                    <a:pt x="20320" y="149120"/>
                    <a:pt x="26670" y="520850"/>
                    <a:pt x="29210" y="536061"/>
                  </a:cubicBezTo>
                  <a:cubicBezTo>
                    <a:pt x="29210" y="552224"/>
                    <a:pt x="29210" y="568861"/>
                    <a:pt x="30480" y="585023"/>
                  </a:cubicBezTo>
                  <a:cubicBezTo>
                    <a:pt x="30480" y="596907"/>
                    <a:pt x="33020" y="608791"/>
                    <a:pt x="33020" y="620675"/>
                  </a:cubicBezTo>
                  <a:cubicBezTo>
                    <a:pt x="33020" y="633510"/>
                    <a:pt x="33020" y="646345"/>
                    <a:pt x="31750" y="660697"/>
                  </a:cubicBezTo>
                  <a:cubicBezTo>
                    <a:pt x="31750" y="664507"/>
                    <a:pt x="31750" y="667047"/>
                    <a:pt x="31750" y="670857"/>
                  </a:cubicBezTo>
                  <a:cubicBezTo>
                    <a:pt x="31750" y="681017"/>
                    <a:pt x="35560" y="684827"/>
                    <a:pt x="44450" y="684827"/>
                  </a:cubicBezTo>
                  <a:cubicBezTo>
                    <a:pt x="72279" y="684827"/>
                    <a:pt x="117159" y="686097"/>
                    <a:pt x="158833" y="686097"/>
                  </a:cubicBezTo>
                  <a:cubicBezTo>
                    <a:pt x="219741" y="686097"/>
                    <a:pt x="283855" y="683557"/>
                    <a:pt x="344763" y="686097"/>
                  </a:cubicBezTo>
                  <a:cubicBezTo>
                    <a:pt x="444139" y="689907"/>
                    <a:pt x="543516" y="692447"/>
                    <a:pt x="642892" y="691177"/>
                  </a:cubicBezTo>
                  <a:cubicBezTo>
                    <a:pt x="707006" y="689907"/>
                    <a:pt x="767914" y="692447"/>
                    <a:pt x="832028" y="692447"/>
                  </a:cubicBezTo>
                  <a:cubicBezTo>
                    <a:pt x="924993" y="692447"/>
                    <a:pt x="1017958" y="691177"/>
                    <a:pt x="1110923" y="692447"/>
                  </a:cubicBezTo>
                  <a:cubicBezTo>
                    <a:pt x="1248768" y="693717"/>
                    <a:pt x="2761854" y="683557"/>
                    <a:pt x="2902905" y="686097"/>
                  </a:cubicBezTo>
                  <a:cubicBezTo>
                    <a:pt x="2963813" y="687367"/>
                    <a:pt x="3024721" y="688637"/>
                    <a:pt x="3082423" y="688637"/>
                  </a:cubicBezTo>
                  <a:cubicBezTo>
                    <a:pt x="3188211" y="691177"/>
                    <a:pt x="3290793" y="687367"/>
                    <a:pt x="3396581" y="691177"/>
                  </a:cubicBezTo>
                  <a:cubicBezTo>
                    <a:pt x="3483134" y="693717"/>
                    <a:pt x="3569688" y="693717"/>
                    <a:pt x="3656242" y="696257"/>
                  </a:cubicBezTo>
                  <a:cubicBezTo>
                    <a:pt x="3784470" y="700067"/>
                    <a:pt x="3912697" y="702607"/>
                    <a:pt x="4040925" y="703877"/>
                  </a:cubicBezTo>
                  <a:cubicBezTo>
                    <a:pt x="4089010" y="703877"/>
                    <a:pt x="4110836" y="702607"/>
                    <a:pt x="4131156" y="702607"/>
                  </a:cubicBezTo>
                  <a:close/>
                </a:path>
              </a:pathLst>
            </a:custGeom>
            <a:solidFill>
              <a:srgbClr val="2A7DE1"/>
            </a:solidFill>
          </p:spPr>
          <p:txBody>
            <a:bodyPr/>
            <a:lstStyle/>
            <a:p>
              <a:endParaRPr lang="en-US"/>
            </a:p>
          </p:txBody>
        </p:sp>
      </p:grpSp>
      <p:sp>
        <p:nvSpPr>
          <p:cNvPr id="9" name="TextBox 9"/>
          <p:cNvSpPr txBox="1"/>
          <p:nvPr/>
        </p:nvSpPr>
        <p:spPr>
          <a:xfrm>
            <a:off x="5038443" y="1767325"/>
            <a:ext cx="8285362" cy="616585"/>
          </a:xfrm>
          <a:prstGeom prst="rect">
            <a:avLst/>
          </a:prstGeom>
        </p:spPr>
        <p:txBody>
          <a:bodyPr lIns="0" tIns="0" rIns="0" bIns="0" rtlCol="0" anchor="t">
            <a:spAutoFit/>
          </a:bodyPr>
          <a:lstStyle/>
          <a:p>
            <a:pPr algn="ctr">
              <a:lnSpc>
                <a:spcPts val="4730"/>
              </a:lnSpc>
            </a:pPr>
            <a:r>
              <a:rPr lang="en-US" sz="4300" b="1" spc="154">
                <a:solidFill>
                  <a:srgbClr val="FFFFFF"/>
                </a:solidFill>
                <a:latin typeface="One Little Font Bold"/>
                <a:ea typeface="One Little Font Bold"/>
                <a:cs typeface="One Little Font Bold"/>
                <a:sym typeface="One Little Font Bold"/>
              </a:rPr>
              <a:t>ΤΟ ΠΑΙΧΝΙΔΙ ΤΩΝ ΔΙΚΑΙΩΜΑΤΩΝ</a:t>
            </a:r>
          </a:p>
        </p:txBody>
      </p:sp>
      <p:sp>
        <p:nvSpPr>
          <p:cNvPr id="10" name="Freeform 10"/>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3238485" y="686137"/>
            <a:ext cx="776948" cy="685127"/>
          </a:xfrm>
          <a:custGeom>
            <a:avLst/>
            <a:gdLst/>
            <a:ahLst/>
            <a:cxnLst/>
            <a:rect l="l" t="t" r="r" b="b"/>
            <a:pathLst>
              <a:path w="776948" h="685127">
                <a:moveTo>
                  <a:pt x="0" y="0"/>
                </a:moveTo>
                <a:lnTo>
                  <a:pt x="776948" y="0"/>
                </a:lnTo>
                <a:lnTo>
                  <a:pt x="776948" y="685126"/>
                </a:lnTo>
                <a:lnTo>
                  <a:pt x="0" y="685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3934053">
            <a:off x="17201759" y="722130"/>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3086228">
            <a:off x="17018300" y="-298884"/>
            <a:ext cx="2004936" cy="1374292"/>
          </a:xfrm>
          <a:custGeom>
            <a:avLst/>
            <a:gdLst/>
            <a:ahLst/>
            <a:cxnLst/>
            <a:rect l="l" t="t" r="r" b="b"/>
            <a:pathLst>
              <a:path w="2004936" h="1374292">
                <a:moveTo>
                  <a:pt x="0" y="0"/>
                </a:moveTo>
                <a:lnTo>
                  <a:pt x="2004936" y="0"/>
                </a:lnTo>
                <a:lnTo>
                  <a:pt x="2004936" y="1374293"/>
                </a:lnTo>
                <a:lnTo>
                  <a:pt x="0" y="13742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4014647" flipH="1">
            <a:off x="16459598" y="7990185"/>
            <a:ext cx="1599403" cy="2748974"/>
          </a:xfrm>
          <a:custGeom>
            <a:avLst/>
            <a:gdLst/>
            <a:ahLst/>
            <a:cxnLst/>
            <a:rect l="l" t="t" r="r" b="b"/>
            <a:pathLst>
              <a:path w="1599403" h="2748974">
                <a:moveTo>
                  <a:pt x="1599404" y="0"/>
                </a:moveTo>
                <a:lnTo>
                  <a:pt x="0" y="0"/>
                </a:lnTo>
                <a:lnTo>
                  <a:pt x="0" y="2748974"/>
                </a:lnTo>
                <a:lnTo>
                  <a:pt x="1599404" y="2748974"/>
                </a:lnTo>
                <a:lnTo>
                  <a:pt x="15994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rot="4103720">
            <a:off x="17231313" y="7568222"/>
            <a:ext cx="1578910" cy="1553073"/>
          </a:xfrm>
          <a:custGeom>
            <a:avLst/>
            <a:gdLst/>
            <a:ahLst/>
            <a:cxnLst/>
            <a:rect l="l" t="t" r="r" b="b"/>
            <a:pathLst>
              <a:path w="1578910" h="1553073">
                <a:moveTo>
                  <a:pt x="0" y="0"/>
                </a:moveTo>
                <a:lnTo>
                  <a:pt x="1578910" y="0"/>
                </a:lnTo>
                <a:lnTo>
                  <a:pt x="1578910" y="1553073"/>
                </a:lnTo>
                <a:lnTo>
                  <a:pt x="0" y="1553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7" name="Freeform 17"/>
          <p:cNvSpPr/>
          <p:nvPr/>
        </p:nvSpPr>
        <p:spPr>
          <a:xfrm rot="-6621541">
            <a:off x="14141928" y="6253581"/>
            <a:ext cx="948661" cy="929688"/>
          </a:xfrm>
          <a:custGeom>
            <a:avLst/>
            <a:gdLst/>
            <a:ahLst/>
            <a:cxnLst/>
            <a:rect l="l" t="t" r="r" b="b"/>
            <a:pathLst>
              <a:path w="948661" h="929688">
                <a:moveTo>
                  <a:pt x="0" y="0"/>
                </a:moveTo>
                <a:lnTo>
                  <a:pt x="948661" y="0"/>
                </a:lnTo>
                <a:lnTo>
                  <a:pt x="948661" y="929688"/>
                </a:lnTo>
                <a:lnTo>
                  <a:pt x="0" y="92968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8"/>
          <p:cNvSpPr/>
          <p:nvPr/>
        </p:nvSpPr>
        <p:spPr>
          <a:xfrm rot="2427821">
            <a:off x="2486637" y="7232113"/>
            <a:ext cx="1142962" cy="1680827"/>
          </a:xfrm>
          <a:custGeom>
            <a:avLst/>
            <a:gdLst/>
            <a:ahLst/>
            <a:cxnLst/>
            <a:rect l="l" t="t" r="r" b="b"/>
            <a:pathLst>
              <a:path w="1142962" h="1680827">
                <a:moveTo>
                  <a:pt x="0" y="0"/>
                </a:moveTo>
                <a:lnTo>
                  <a:pt x="1142962" y="0"/>
                </a:lnTo>
                <a:lnTo>
                  <a:pt x="1142962" y="1680827"/>
                </a:lnTo>
                <a:lnTo>
                  <a:pt x="0" y="16808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9"/>
          <p:cNvSpPr/>
          <p:nvPr/>
        </p:nvSpPr>
        <p:spPr>
          <a:xfrm rot="-405181">
            <a:off x="1182036" y="7586031"/>
            <a:ext cx="2050922" cy="1405814"/>
          </a:xfrm>
          <a:custGeom>
            <a:avLst/>
            <a:gdLst/>
            <a:ahLst/>
            <a:cxnLst/>
            <a:rect l="l" t="t" r="r" b="b"/>
            <a:pathLst>
              <a:path w="2050922" h="1405814">
                <a:moveTo>
                  <a:pt x="0" y="0"/>
                </a:moveTo>
                <a:lnTo>
                  <a:pt x="2050922" y="0"/>
                </a:lnTo>
                <a:lnTo>
                  <a:pt x="2050922" y="1405814"/>
                </a:lnTo>
                <a:lnTo>
                  <a:pt x="0" y="1405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1" name="Freeform 21"/>
          <p:cNvSpPr/>
          <p:nvPr/>
        </p:nvSpPr>
        <p:spPr>
          <a:xfrm rot="-1554916">
            <a:off x="-696730" y="9372097"/>
            <a:ext cx="1564763" cy="1539157"/>
          </a:xfrm>
          <a:custGeom>
            <a:avLst/>
            <a:gdLst/>
            <a:ahLst/>
            <a:cxnLst/>
            <a:rect l="l" t="t" r="r" b="b"/>
            <a:pathLst>
              <a:path w="1564763" h="1539157">
                <a:moveTo>
                  <a:pt x="0" y="0"/>
                </a:moveTo>
                <a:lnTo>
                  <a:pt x="1564762" y="0"/>
                </a:lnTo>
                <a:lnTo>
                  <a:pt x="1564762" y="1539158"/>
                </a:lnTo>
                <a:lnTo>
                  <a:pt x="0" y="15391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6369595" y="1783465"/>
            <a:ext cx="6039934" cy="2452961"/>
            <a:chOff x="0" y="0"/>
            <a:chExt cx="7145412" cy="2901922"/>
          </a:xfrm>
        </p:grpSpPr>
        <p:sp>
          <p:nvSpPr>
            <p:cNvPr id="3" name="Freeform 3"/>
            <p:cNvSpPr/>
            <p:nvPr/>
          </p:nvSpPr>
          <p:spPr>
            <a:xfrm>
              <a:off x="0" y="0"/>
              <a:ext cx="7145413" cy="2901922"/>
            </a:xfrm>
            <a:custGeom>
              <a:avLst/>
              <a:gdLst/>
              <a:ahLst/>
              <a:cxnLst/>
              <a:rect l="l" t="t" r="r" b="b"/>
              <a:pathLst>
                <a:path w="7145413" h="2901922">
                  <a:moveTo>
                    <a:pt x="6986784" y="0"/>
                  </a:moveTo>
                  <a:lnTo>
                    <a:pt x="158628" y="0"/>
                  </a:lnTo>
                  <a:cubicBezTo>
                    <a:pt x="71454" y="0"/>
                    <a:pt x="0" y="54211"/>
                    <a:pt x="0" y="120591"/>
                  </a:cubicBezTo>
                  <a:lnTo>
                    <a:pt x="0" y="2781331"/>
                  </a:lnTo>
                  <a:cubicBezTo>
                    <a:pt x="0" y="2847711"/>
                    <a:pt x="71454" y="2901922"/>
                    <a:pt x="158628" y="2901922"/>
                  </a:cubicBezTo>
                  <a:lnTo>
                    <a:pt x="6986784" y="2901922"/>
                  </a:lnTo>
                  <a:cubicBezTo>
                    <a:pt x="7073958" y="2901922"/>
                    <a:pt x="7145413" y="2847711"/>
                    <a:pt x="7145413" y="2781331"/>
                  </a:cubicBezTo>
                  <a:lnTo>
                    <a:pt x="7145413" y="120591"/>
                  </a:lnTo>
                  <a:cubicBezTo>
                    <a:pt x="7145413" y="54211"/>
                    <a:pt x="7073958" y="0"/>
                    <a:pt x="6986784" y="0"/>
                  </a:cubicBezTo>
                  <a:close/>
                </a:path>
              </a:pathLst>
            </a:custGeom>
            <a:blipFill>
              <a:blip r:embed="rId2"/>
              <a:stretch>
                <a:fillRect t="-42224" b="-42224"/>
              </a:stretch>
            </a:blipFill>
          </p:spPr>
          <p:txBody>
            <a:bodyPr/>
            <a:lstStyle/>
            <a:p>
              <a:endParaRPr lang="en-US"/>
            </a:p>
          </p:txBody>
        </p:sp>
      </p:grpSp>
      <p:grpSp>
        <p:nvGrpSpPr>
          <p:cNvPr id="4" name="Group 4"/>
          <p:cNvGrpSpPr/>
          <p:nvPr/>
        </p:nvGrpSpPr>
        <p:grpSpPr>
          <a:xfrm>
            <a:off x="10796058" y="5483324"/>
            <a:ext cx="4379586" cy="2297531"/>
            <a:chOff x="0" y="0"/>
            <a:chExt cx="6350000" cy="3331210"/>
          </a:xfrm>
        </p:grpSpPr>
        <p:sp>
          <p:nvSpPr>
            <p:cNvPr id="5" name="Freeform 5"/>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t="-21483" b="-21483"/>
              </a:stretch>
            </a:blipFill>
          </p:spPr>
          <p:txBody>
            <a:bodyPr/>
            <a:lstStyle/>
            <a:p>
              <a:endParaRPr lang="en-US"/>
            </a:p>
          </p:txBody>
        </p:sp>
      </p:grpSp>
      <p:sp>
        <p:nvSpPr>
          <p:cNvPr id="6" name="TextBox 6"/>
          <p:cNvSpPr txBox="1"/>
          <p:nvPr/>
        </p:nvSpPr>
        <p:spPr>
          <a:xfrm>
            <a:off x="162629" y="4345060"/>
            <a:ext cx="6553523" cy="1784985"/>
          </a:xfrm>
          <a:prstGeom prst="rect">
            <a:avLst/>
          </a:prstGeom>
        </p:spPr>
        <p:txBody>
          <a:bodyPr lIns="0" tIns="0" rIns="0" bIns="0" rtlCol="0" anchor="t">
            <a:spAutoFit/>
          </a:bodyPr>
          <a:lstStyle/>
          <a:p>
            <a:pPr algn="ctr">
              <a:lnSpc>
                <a:spcPts val="7279"/>
              </a:lnSpc>
            </a:pPr>
            <a:r>
              <a:rPr lang="en-US" sz="5199" b="1">
                <a:solidFill>
                  <a:srgbClr val="FFFFFF"/>
                </a:solidFill>
                <a:latin typeface="One Little Font Bold"/>
                <a:ea typeface="One Little Font Bold"/>
                <a:cs typeface="One Little Font Bold"/>
                <a:sym typeface="One Little Font Bold"/>
              </a:rPr>
              <a:t>Η πρώτη φορά:</a:t>
            </a:r>
          </a:p>
          <a:p>
            <a:pPr algn="ctr">
              <a:lnSpc>
                <a:spcPts val="7000"/>
              </a:lnSpc>
            </a:pPr>
            <a:r>
              <a:rPr lang="en-US" sz="5000" b="1">
                <a:solidFill>
                  <a:srgbClr val="FFFFFF"/>
                </a:solidFill>
                <a:latin typeface="One Little Font Bold"/>
                <a:ea typeface="One Little Font Bold"/>
                <a:cs typeface="One Little Font Bold"/>
                <a:sym typeface="One Little Font Bold"/>
              </a:rPr>
              <a:t>Εθνικό Ίδρυμα Ερευνών</a:t>
            </a:r>
          </a:p>
        </p:txBody>
      </p:sp>
      <p:sp>
        <p:nvSpPr>
          <p:cNvPr id="7" name="TextBox 7"/>
          <p:cNvSpPr txBox="1"/>
          <p:nvPr/>
        </p:nvSpPr>
        <p:spPr>
          <a:xfrm>
            <a:off x="705441" y="6752789"/>
            <a:ext cx="6427701" cy="1979930"/>
          </a:xfrm>
          <a:prstGeom prst="rect">
            <a:avLst/>
          </a:prstGeom>
        </p:spPr>
        <p:txBody>
          <a:bodyPr lIns="0" tIns="0" rIns="0" bIns="0" rtlCol="0" anchor="t">
            <a:spAutoFit/>
          </a:bodyPr>
          <a:lstStyle/>
          <a:p>
            <a:pPr algn="ctr">
              <a:lnSpc>
                <a:spcPts val="5319"/>
              </a:lnSpc>
            </a:pPr>
            <a:r>
              <a:rPr lang="en-US" sz="3799">
                <a:solidFill>
                  <a:srgbClr val="FFFFFF"/>
                </a:solidFill>
                <a:latin typeface="One Little Font"/>
                <a:ea typeface="One Little Font"/>
                <a:cs typeface="One Little Font"/>
                <a:sym typeface="One Little Font"/>
              </a:rPr>
              <a:t>Χριστουγεννιάτικη γιορτή εργαζομένων </a:t>
            </a:r>
          </a:p>
          <a:p>
            <a:pPr algn="ctr">
              <a:lnSpc>
                <a:spcPts val="5319"/>
              </a:lnSpc>
            </a:pPr>
            <a:r>
              <a:rPr lang="en-US" sz="3799">
                <a:solidFill>
                  <a:srgbClr val="FFFFFF"/>
                </a:solidFill>
                <a:latin typeface="One Little Font"/>
                <a:ea typeface="One Little Font"/>
                <a:cs typeface="One Little Font"/>
                <a:sym typeface="One Little Font"/>
              </a:rPr>
              <a:t>2007</a:t>
            </a:r>
          </a:p>
        </p:txBody>
      </p:sp>
      <p:sp>
        <p:nvSpPr>
          <p:cNvPr id="8" name="Freeform 8"/>
          <p:cNvSpPr/>
          <p:nvPr/>
        </p:nvSpPr>
        <p:spPr>
          <a:xfrm rot="-717993">
            <a:off x="13659682" y="1607391"/>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717993">
            <a:off x="15335729" y="2210657"/>
            <a:ext cx="851789" cy="851789"/>
          </a:xfrm>
          <a:custGeom>
            <a:avLst/>
            <a:gdLst/>
            <a:ahLst/>
            <a:cxnLst/>
            <a:rect l="l" t="t" r="r" b="b"/>
            <a:pathLst>
              <a:path w="851789" h="851789">
                <a:moveTo>
                  <a:pt x="0" y="0"/>
                </a:moveTo>
                <a:lnTo>
                  <a:pt x="851789" y="0"/>
                </a:lnTo>
                <a:lnTo>
                  <a:pt x="851789" y="851790"/>
                </a:lnTo>
                <a:lnTo>
                  <a:pt x="0" y="851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717993">
            <a:off x="13962780" y="3327278"/>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4" name="Picture 14"/>
          <p:cNvPicPr>
            <a:picLocks noChangeAspect="1"/>
          </p:cNvPicPr>
          <p:nvPr/>
        </p:nvPicPr>
        <p:blipFill>
          <a:blip r:embed="rId16"/>
          <a:srcRect/>
          <a:stretch>
            <a:fillRect/>
          </a:stretch>
        </p:blipFill>
        <p:spPr>
          <a:xfrm rot="-4233526">
            <a:off x="16152404" y="-834282"/>
            <a:ext cx="2562596" cy="2641852"/>
          </a:xfrm>
          <a:prstGeom prst="rect">
            <a:avLst/>
          </a:prstGeom>
        </p:spPr>
      </p:pic>
      <p:pic>
        <p:nvPicPr>
          <p:cNvPr id="15" name="Picture 15"/>
          <p:cNvPicPr>
            <a:picLocks noChangeAspect="1"/>
          </p:cNvPicPr>
          <p:nvPr/>
        </p:nvPicPr>
        <p:blipFill>
          <a:blip r:embed="rId17"/>
          <a:srcRect/>
          <a:stretch>
            <a:fillRect/>
          </a:stretch>
        </p:blipFill>
        <p:spPr>
          <a:xfrm rot="-385810">
            <a:off x="15027814" y="8849464"/>
            <a:ext cx="2271693" cy="2524104"/>
          </a:xfrm>
          <a:prstGeom prst="rect">
            <a:avLst/>
          </a:prstGeom>
        </p:spPr>
      </p:pic>
      <p:pic>
        <p:nvPicPr>
          <p:cNvPr id="16" name="Picture 16"/>
          <p:cNvPicPr>
            <a:picLocks noChangeAspect="1"/>
          </p:cNvPicPr>
          <p:nvPr/>
        </p:nvPicPr>
        <p:blipFill>
          <a:blip r:embed="rId18"/>
          <a:srcRect/>
          <a:stretch>
            <a:fillRect/>
          </a:stretch>
        </p:blipFill>
        <p:spPr>
          <a:xfrm>
            <a:off x="16734422" y="7288322"/>
            <a:ext cx="2416108" cy="2379866"/>
          </a:xfrm>
          <a:prstGeom prst="rect">
            <a:avLst/>
          </a:prstGeom>
        </p:spPr>
      </p:pic>
      <p:sp>
        <p:nvSpPr>
          <p:cNvPr id="17" name="Freeform 17"/>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8" name="Group 18"/>
          <p:cNvGrpSpPr/>
          <p:nvPr/>
        </p:nvGrpSpPr>
        <p:grpSpPr>
          <a:xfrm>
            <a:off x="5551623" y="1392018"/>
            <a:ext cx="7262800" cy="3498958"/>
            <a:chOff x="0" y="0"/>
            <a:chExt cx="9683733" cy="4665277"/>
          </a:xfrm>
        </p:grpSpPr>
        <p:sp>
          <p:nvSpPr>
            <p:cNvPr id="19" name="Freeform 19"/>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21">
                <a:extLst>
                  <a:ext uri="{96DAC541-7B7A-43D3-8B79-37D633B846F1}">
                    <asvg:svgBlip xmlns:asvg="http://schemas.microsoft.com/office/drawing/2016/SVG/main" r:embed="rId22"/>
                  </a:ext>
                </a:extLst>
              </a:blip>
              <a:stretch>
                <a:fillRect t="-32582"/>
              </a:stretch>
            </a:blipFill>
          </p:spPr>
          <p:txBody>
            <a:bodyPr/>
            <a:lstStyle/>
            <a:p>
              <a:endParaRPr lang="en-US"/>
            </a:p>
          </p:txBody>
        </p:sp>
        <p:sp>
          <p:nvSpPr>
            <p:cNvPr id="20" name="Freeform 20"/>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21">
                <a:extLst>
                  <a:ext uri="{96DAC541-7B7A-43D3-8B79-37D633B846F1}">
                    <asvg:svgBlip xmlns:asvg="http://schemas.microsoft.com/office/drawing/2016/SVG/main" r:embed="rId22"/>
                  </a:ext>
                </a:extLst>
              </a:blip>
              <a:stretch>
                <a:fillRect b="-30977"/>
              </a:stretch>
            </a:blipFill>
          </p:spPr>
          <p:txBody>
            <a:bodyPr/>
            <a:lstStyle/>
            <a:p>
              <a:endParaRPr lang="en-US"/>
            </a:p>
          </p:txBody>
        </p:sp>
      </p:grpSp>
      <p:grpSp>
        <p:nvGrpSpPr>
          <p:cNvPr id="21" name="Group 21"/>
          <p:cNvGrpSpPr/>
          <p:nvPr/>
        </p:nvGrpSpPr>
        <p:grpSpPr>
          <a:xfrm>
            <a:off x="10366961" y="5292410"/>
            <a:ext cx="5237780" cy="3185845"/>
            <a:chOff x="0" y="0"/>
            <a:chExt cx="6983707" cy="4247793"/>
          </a:xfrm>
        </p:grpSpPr>
        <p:sp>
          <p:nvSpPr>
            <p:cNvPr id="22" name="Freeform 22"/>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23">
                <a:extLst>
                  <a:ext uri="{96DAC541-7B7A-43D3-8B79-37D633B846F1}">
                    <asvg:svgBlip xmlns:asvg="http://schemas.microsoft.com/office/drawing/2016/SVG/main" r:embed="rId24"/>
                  </a:ext>
                </a:extLst>
              </a:blip>
              <a:stretch>
                <a:fillRect l="-14493"/>
              </a:stretch>
            </a:blipFill>
          </p:spPr>
          <p:txBody>
            <a:bodyPr/>
            <a:lstStyle/>
            <a:p>
              <a:endParaRPr lang="en-US"/>
            </a:p>
          </p:txBody>
        </p:sp>
        <p:sp>
          <p:nvSpPr>
            <p:cNvPr id="23" name="Freeform 23"/>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23">
                <a:extLst>
                  <a:ext uri="{96DAC541-7B7A-43D3-8B79-37D633B846F1}">
                    <asvg:svgBlip xmlns:asvg="http://schemas.microsoft.com/office/drawing/2016/SVG/main" r:embed="rId24"/>
                  </a:ext>
                </a:extLst>
              </a:blip>
              <a:stretch>
                <a:fillRect r="-73628"/>
              </a:stretch>
            </a:blipFill>
          </p:spPr>
          <p:txBody>
            <a:bodyPr/>
            <a:lstStyle/>
            <a:p>
              <a:endParaRPr lang="en-US"/>
            </a:p>
          </p:txBody>
        </p:sp>
      </p:grpSp>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5737427" y="1769435"/>
            <a:ext cx="5836947" cy="2744123"/>
            <a:chOff x="0" y="0"/>
            <a:chExt cx="1728884" cy="812800"/>
          </a:xfrm>
        </p:grpSpPr>
        <p:sp>
          <p:nvSpPr>
            <p:cNvPr id="3" name="Freeform 3"/>
            <p:cNvSpPr/>
            <p:nvPr/>
          </p:nvSpPr>
          <p:spPr>
            <a:xfrm>
              <a:off x="0" y="0"/>
              <a:ext cx="1728884" cy="812800"/>
            </a:xfrm>
            <a:custGeom>
              <a:avLst/>
              <a:gdLst/>
              <a:ahLst/>
              <a:cxnLst/>
              <a:rect l="l" t="t" r="r" b="b"/>
              <a:pathLst>
                <a:path w="1728884" h="812800">
                  <a:moveTo>
                    <a:pt x="30506" y="0"/>
                  </a:moveTo>
                  <a:lnTo>
                    <a:pt x="1698378" y="0"/>
                  </a:lnTo>
                  <a:cubicBezTo>
                    <a:pt x="1706469" y="0"/>
                    <a:pt x="1714228" y="3214"/>
                    <a:pt x="1719949" y="8935"/>
                  </a:cubicBezTo>
                  <a:cubicBezTo>
                    <a:pt x="1725670" y="14656"/>
                    <a:pt x="1728884" y="22416"/>
                    <a:pt x="1728884" y="30506"/>
                  </a:cubicBezTo>
                  <a:lnTo>
                    <a:pt x="1728884" y="782294"/>
                  </a:lnTo>
                  <a:cubicBezTo>
                    <a:pt x="1728884" y="799142"/>
                    <a:pt x="1715226" y="812800"/>
                    <a:pt x="1698378" y="812800"/>
                  </a:cubicBezTo>
                  <a:lnTo>
                    <a:pt x="30506" y="812800"/>
                  </a:lnTo>
                  <a:cubicBezTo>
                    <a:pt x="13658" y="812800"/>
                    <a:pt x="0" y="799142"/>
                    <a:pt x="0" y="782294"/>
                  </a:cubicBezTo>
                  <a:lnTo>
                    <a:pt x="0" y="30506"/>
                  </a:lnTo>
                  <a:cubicBezTo>
                    <a:pt x="0" y="13658"/>
                    <a:pt x="13658" y="0"/>
                    <a:pt x="30506" y="0"/>
                  </a:cubicBezTo>
                  <a:close/>
                </a:path>
              </a:pathLst>
            </a:custGeom>
            <a:blipFill>
              <a:blip r:embed="rId2"/>
              <a:stretch>
                <a:fillRect t="-9944" b="-9944"/>
              </a:stretch>
            </a:blipFill>
          </p:spPr>
          <p:txBody>
            <a:bodyPr/>
            <a:lstStyle/>
            <a:p>
              <a:endParaRPr lang="en-US"/>
            </a:p>
          </p:txBody>
        </p:sp>
      </p:grpSp>
      <p:grpSp>
        <p:nvGrpSpPr>
          <p:cNvPr id="4" name="Group 4"/>
          <p:cNvGrpSpPr/>
          <p:nvPr/>
        </p:nvGrpSpPr>
        <p:grpSpPr>
          <a:xfrm>
            <a:off x="7958936" y="5551394"/>
            <a:ext cx="4433913" cy="2126158"/>
            <a:chOff x="0" y="0"/>
            <a:chExt cx="6946941" cy="3331210"/>
          </a:xfrm>
        </p:grpSpPr>
        <p:sp>
          <p:nvSpPr>
            <p:cNvPr id="5" name="Freeform 5"/>
            <p:cNvSpPr/>
            <p:nvPr/>
          </p:nvSpPr>
          <p:spPr>
            <a:xfrm>
              <a:off x="0" y="0"/>
              <a:ext cx="6946941" cy="3331210"/>
            </a:xfrm>
            <a:custGeom>
              <a:avLst/>
              <a:gdLst/>
              <a:ahLst/>
              <a:cxnLst/>
              <a:rect l="l" t="t" r="r" b="b"/>
              <a:pathLst>
                <a:path w="6946941" h="3331210">
                  <a:moveTo>
                    <a:pt x="6792719" y="0"/>
                  </a:moveTo>
                  <a:lnTo>
                    <a:pt x="154222" y="0"/>
                  </a:lnTo>
                  <a:cubicBezTo>
                    <a:pt x="69469" y="0"/>
                    <a:pt x="0" y="62230"/>
                    <a:pt x="0" y="138430"/>
                  </a:cubicBezTo>
                  <a:lnTo>
                    <a:pt x="0" y="3192780"/>
                  </a:lnTo>
                  <a:cubicBezTo>
                    <a:pt x="0" y="3268980"/>
                    <a:pt x="69469" y="3331210"/>
                    <a:pt x="154222" y="3331210"/>
                  </a:cubicBezTo>
                  <a:lnTo>
                    <a:pt x="6792719" y="3331210"/>
                  </a:lnTo>
                  <a:cubicBezTo>
                    <a:pt x="6877472" y="3331210"/>
                    <a:pt x="6946941" y="3268980"/>
                    <a:pt x="6946941" y="3192780"/>
                  </a:cubicBezTo>
                  <a:lnTo>
                    <a:pt x="6946941" y="138430"/>
                  </a:lnTo>
                  <a:cubicBezTo>
                    <a:pt x="6946941" y="62230"/>
                    <a:pt x="6877472" y="0"/>
                    <a:pt x="6792719" y="0"/>
                  </a:cubicBezTo>
                  <a:close/>
                </a:path>
              </a:pathLst>
            </a:custGeom>
            <a:blipFill>
              <a:blip r:embed="rId3"/>
              <a:stretch>
                <a:fillRect t="-8770" b="-8770"/>
              </a:stretch>
            </a:blipFill>
          </p:spPr>
          <p:txBody>
            <a:bodyPr/>
            <a:lstStyle/>
            <a:p>
              <a:endParaRPr lang="en-US"/>
            </a:p>
          </p:txBody>
        </p:sp>
      </p:grpSp>
      <p:grpSp>
        <p:nvGrpSpPr>
          <p:cNvPr id="6" name="Group 6"/>
          <p:cNvGrpSpPr/>
          <p:nvPr/>
        </p:nvGrpSpPr>
        <p:grpSpPr>
          <a:xfrm>
            <a:off x="13043077" y="2210236"/>
            <a:ext cx="4390625" cy="2303322"/>
            <a:chOff x="0" y="0"/>
            <a:chExt cx="6350000" cy="3331210"/>
          </a:xfrm>
        </p:grpSpPr>
        <p:sp>
          <p:nvSpPr>
            <p:cNvPr id="7" name="Freeform 7"/>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4"/>
              <a:stretch>
                <a:fillRect t="-3720" b="-3720"/>
              </a:stretch>
            </a:blipFill>
          </p:spPr>
          <p:txBody>
            <a:bodyPr/>
            <a:lstStyle/>
            <a:p>
              <a:endParaRPr lang="en-US"/>
            </a:p>
          </p:txBody>
        </p:sp>
      </p:grpSp>
      <p:sp>
        <p:nvSpPr>
          <p:cNvPr id="8" name="TextBox 8"/>
          <p:cNvSpPr txBox="1"/>
          <p:nvPr/>
        </p:nvSpPr>
        <p:spPr>
          <a:xfrm>
            <a:off x="1028700" y="6519223"/>
            <a:ext cx="6181579" cy="1862890"/>
          </a:xfrm>
          <a:prstGeom prst="rect">
            <a:avLst/>
          </a:prstGeom>
        </p:spPr>
        <p:txBody>
          <a:bodyPr lIns="0" tIns="0" rIns="0" bIns="0" rtlCol="0" anchor="t">
            <a:spAutoFit/>
          </a:bodyPr>
          <a:lstStyle/>
          <a:p>
            <a:pPr algn="ctr">
              <a:lnSpc>
                <a:spcPts val="7571"/>
              </a:lnSpc>
            </a:pPr>
            <a:r>
              <a:rPr lang="en-US" sz="5407">
                <a:solidFill>
                  <a:srgbClr val="FFFFFF"/>
                </a:solidFill>
                <a:latin typeface="One Little Font"/>
                <a:ea typeface="One Little Font"/>
                <a:cs typeface="One Little Font"/>
                <a:sym typeface="One Little Font"/>
              </a:rPr>
              <a:t>Αγιος Παντελεήμονας </a:t>
            </a:r>
          </a:p>
          <a:p>
            <a:pPr algn="ctr">
              <a:lnSpc>
                <a:spcPts val="7571"/>
              </a:lnSpc>
            </a:pPr>
            <a:r>
              <a:rPr lang="en-US" sz="5407">
                <a:solidFill>
                  <a:srgbClr val="FFFFFF"/>
                </a:solidFill>
                <a:latin typeface="One Little Font"/>
                <a:ea typeface="One Little Font"/>
                <a:cs typeface="One Little Font"/>
                <a:sym typeface="One Little Font"/>
              </a:rPr>
              <a:t>2008</a:t>
            </a:r>
          </a:p>
        </p:txBody>
      </p:sp>
      <p:sp>
        <p:nvSpPr>
          <p:cNvPr id="9" name="Freeform 9"/>
          <p:cNvSpPr/>
          <p:nvPr/>
        </p:nvSpPr>
        <p:spPr>
          <a:xfrm rot="-717993">
            <a:off x="1997014" y="7547416"/>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717993">
            <a:off x="1107750" y="4620555"/>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717993">
            <a:off x="14392747" y="6195983"/>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16" name="Picture 16"/>
          <p:cNvPicPr>
            <a:picLocks noChangeAspect="1"/>
          </p:cNvPicPr>
          <p:nvPr/>
        </p:nvPicPr>
        <p:blipFill>
          <a:blip r:embed="rId19"/>
          <a:srcRect/>
          <a:stretch>
            <a:fillRect/>
          </a:stretch>
        </p:blipFill>
        <p:spPr>
          <a:xfrm rot="-4233526">
            <a:off x="16152404" y="-834282"/>
            <a:ext cx="2562596" cy="2641852"/>
          </a:xfrm>
          <a:prstGeom prst="rect">
            <a:avLst/>
          </a:prstGeom>
        </p:spPr>
      </p:pic>
      <p:pic>
        <p:nvPicPr>
          <p:cNvPr id="17" name="Picture 17"/>
          <p:cNvPicPr>
            <a:picLocks noChangeAspect="1"/>
          </p:cNvPicPr>
          <p:nvPr/>
        </p:nvPicPr>
        <p:blipFill>
          <a:blip r:embed="rId20"/>
          <a:srcRect/>
          <a:stretch>
            <a:fillRect/>
          </a:stretch>
        </p:blipFill>
        <p:spPr>
          <a:xfrm rot="-385810">
            <a:off x="15027814" y="8849464"/>
            <a:ext cx="2271693" cy="2524104"/>
          </a:xfrm>
          <a:prstGeom prst="rect">
            <a:avLst/>
          </a:prstGeom>
        </p:spPr>
      </p:pic>
      <p:pic>
        <p:nvPicPr>
          <p:cNvPr id="18" name="Picture 18"/>
          <p:cNvPicPr>
            <a:picLocks noChangeAspect="1"/>
          </p:cNvPicPr>
          <p:nvPr/>
        </p:nvPicPr>
        <p:blipFill>
          <a:blip r:embed="rId21"/>
          <a:srcRect/>
          <a:stretch>
            <a:fillRect/>
          </a:stretch>
        </p:blipFill>
        <p:spPr>
          <a:xfrm>
            <a:off x="16734422" y="7288322"/>
            <a:ext cx="2416108" cy="2379866"/>
          </a:xfrm>
          <a:prstGeom prst="rect">
            <a:avLst/>
          </a:prstGeom>
        </p:spPr>
      </p:pic>
      <p:grpSp>
        <p:nvGrpSpPr>
          <p:cNvPr id="19" name="Group 19"/>
          <p:cNvGrpSpPr/>
          <p:nvPr/>
        </p:nvGrpSpPr>
        <p:grpSpPr>
          <a:xfrm>
            <a:off x="5235287" y="1493567"/>
            <a:ext cx="6841226" cy="3295859"/>
            <a:chOff x="0" y="0"/>
            <a:chExt cx="9121635" cy="4394478"/>
          </a:xfrm>
        </p:grpSpPr>
        <p:sp>
          <p:nvSpPr>
            <p:cNvPr id="20" name="Freeform 20"/>
            <p:cNvSpPr/>
            <p:nvPr/>
          </p:nvSpPr>
          <p:spPr>
            <a:xfrm rot="5400000">
              <a:off x="212025" y="-169070"/>
              <a:ext cx="4351523" cy="4775574"/>
            </a:xfrm>
            <a:custGeom>
              <a:avLst/>
              <a:gdLst/>
              <a:ahLst/>
              <a:cxnLst/>
              <a:rect l="l" t="t" r="r" b="b"/>
              <a:pathLst>
                <a:path w="4351523" h="4775574">
                  <a:moveTo>
                    <a:pt x="0" y="0"/>
                  </a:moveTo>
                  <a:lnTo>
                    <a:pt x="4351523" y="0"/>
                  </a:lnTo>
                  <a:lnTo>
                    <a:pt x="4351523" y="4775574"/>
                  </a:lnTo>
                  <a:lnTo>
                    <a:pt x="0" y="4775574"/>
                  </a:lnTo>
                  <a:lnTo>
                    <a:pt x="0" y="0"/>
                  </a:lnTo>
                  <a:close/>
                </a:path>
              </a:pathLst>
            </a:custGeom>
            <a:blipFill>
              <a:blip r:embed="rId22">
                <a:extLst>
                  <a:ext uri="{96DAC541-7B7A-43D3-8B79-37D633B846F1}">
                    <asvg:svgBlip xmlns:asvg="http://schemas.microsoft.com/office/drawing/2016/SVG/main" r:embed="rId23"/>
                  </a:ext>
                </a:extLst>
              </a:blip>
              <a:stretch>
                <a:fillRect t="-32582"/>
              </a:stretch>
            </a:blipFill>
          </p:spPr>
          <p:txBody>
            <a:bodyPr/>
            <a:lstStyle/>
            <a:p>
              <a:endParaRPr lang="en-US"/>
            </a:p>
          </p:txBody>
        </p:sp>
        <p:sp>
          <p:nvSpPr>
            <p:cNvPr id="21" name="Freeform 21"/>
            <p:cNvSpPr/>
            <p:nvPr/>
          </p:nvSpPr>
          <p:spPr>
            <a:xfrm rot="5400000">
              <a:off x="4528827" y="-241285"/>
              <a:ext cx="4351523" cy="4834093"/>
            </a:xfrm>
            <a:custGeom>
              <a:avLst/>
              <a:gdLst/>
              <a:ahLst/>
              <a:cxnLst/>
              <a:rect l="l" t="t" r="r" b="b"/>
              <a:pathLst>
                <a:path w="4351523" h="4834093">
                  <a:moveTo>
                    <a:pt x="0" y="0"/>
                  </a:moveTo>
                  <a:lnTo>
                    <a:pt x="4351523" y="0"/>
                  </a:lnTo>
                  <a:lnTo>
                    <a:pt x="4351523" y="4834093"/>
                  </a:lnTo>
                  <a:lnTo>
                    <a:pt x="0" y="4834093"/>
                  </a:lnTo>
                  <a:lnTo>
                    <a:pt x="0" y="0"/>
                  </a:lnTo>
                  <a:close/>
                </a:path>
              </a:pathLst>
            </a:custGeom>
            <a:blipFill>
              <a:blip r:embed="rId22">
                <a:extLst>
                  <a:ext uri="{96DAC541-7B7A-43D3-8B79-37D633B846F1}">
                    <asvg:svgBlip xmlns:asvg="http://schemas.microsoft.com/office/drawing/2016/SVG/main" r:embed="rId23"/>
                  </a:ext>
                </a:extLst>
              </a:blip>
              <a:stretch>
                <a:fillRect b="-30977"/>
              </a:stretch>
            </a:blipFill>
          </p:spPr>
          <p:txBody>
            <a:bodyPr/>
            <a:lstStyle/>
            <a:p>
              <a:endParaRPr lang="en-US"/>
            </a:p>
          </p:txBody>
        </p:sp>
      </p:grpSp>
      <p:grpSp>
        <p:nvGrpSpPr>
          <p:cNvPr id="22" name="Group 22"/>
          <p:cNvGrpSpPr/>
          <p:nvPr/>
        </p:nvGrpSpPr>
        <p:grpSpPr>
          <a:xfrm>
            <a:off x="7652842" y="5292410"/>
            <a:ext cx="5237780" cy="3185845"/>
            <a:chOff x="0" y="0"/>
            <a:chExt cx="6983707" cy="4247793"/>
          </a:xfrm>
        </p:grpSpPr>
        <p:sp>
          <p:nvSpPr>
            <p:cNvPr id="23" name="Freeform 23"/>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24">
                <a:extLst>
                  <a:ext uri="{96DAC541-7B7A-43D3-8B79-37D633B846F1}">
                    <asvg:svgBlip xmlns:asvg="http://schemas.microsoft.com/office/drawing/2016/SVG/main" r:embed="rId25"/>
                  </a:ext>
                </a:extLst>
              </a:blip>
              <a:stretch>
                <a:fillRect l="-14493"/>
              </a:stretch>
            </a:blipFill>
          </p:spPr>
          <p:txBody>
            <a:bodyPr/>
            <a:lstStyle/>
            <a:p>
              <a:endParaRPr lang="en-US"/>
            </a:p>
          </p:txBody>
        </p:sp>
        <p:sp>
          <p:nvSpPr>
            <p:cNvPr id="24" name="Freeform 24"/>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24">
                <a:extLst>
                  <a:ext uri="{96DAC541-7B7A-43D3-8B79-37D633B846F1}">
                    <asvg:svgBlip xmlns:asvg="http://schemas.microsoft.com/office/drawing/2016/SVG/main" r:embed="rId25"/>
                  </a:ext>
                </a:extLst>
              </a:blip>
              <a:stretch>
                <a:fillRect r="-73628"/>
              </a:stretch>
            </a:blipFill>
          </p:spPr>
          <p:txBody>
            <a:bodyPr/>
            <a:lstStyle/>
            <a:p>
              <a:endParaRPr lang="en-US"/>
            </a:p>
          </p:txBody>
        </p:sp>
      </p:grpSp>
      <p:grpSp>
        <p:nvGrpSpPr>
          <p:cNvPr id="25" name="Group 25"/>
          <p:cNvGrpSpPr/>
          <p:nvPr/>
        </p:nvGrpSpPr>
        <p:grpSpPr>
          <a:xfrm>
            <a:off x="12619499" y="1957655"/>
            <a:ext cx="5237780" cy="3185845"/>
            <a:chOff x="0" y="0"/>
            <a:chExt cx="6983707" cy="4247793"/>
          </a:xfrm>
        </p:grpSpPr>
        <p:sp>
          <p:nvSpPr>
            <p:cNvPr id="26" name="Freeform 26"/>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24">
                <a:extLst>
                  <a:ext uri="{96DAC541-7B7A-43D3-8B79-37D633B846F1}">
                    <asvg:svgBlip xmlns:asvg="http://schemas.microsoft.com/office/drawing/2016/SVG/main" r:embed="rId25"/>
                  </a:ext>
                </a:extLst>
              </a:blip>
              <a:stretch>
                <a:fillRect l="-14493"/>
              </a:stretch>
            </a:blipFill>
          </p:spPr>
          <p:txBody>
            <a:bodyPr/>
            <a:lstStyle/>
            <a:p>
              <a:endParaRPr lang="en-US"/>
            </a:p>
          </p:txBody>
        </p:sp>
        <p:sp>
          <p:nvSpPr>
            <p:cNvPr id="27" name="Freeform 27"/>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24">
                <a:extLst>
                  <a:ext uri="{96DAC541-7B7A-43D3-8B79-37D633B846F1}">
                    <asvg:svgBlip xmlns:asvg="http://schemas.microsoft.com/office/drawing/2016/SVG/main" r:embed="rId25"/>
                  </a:ext>
                </a:extLst>
              </a:blip>
              <a:stretch>
                <a:fillRect r="-73628"/>
              </a:stretch>
            </a:blipFill>
          </p:spPr>
          <p:txBody>
            <a:bodyPr/>
            <a:lstStyle/>
            <a:p>
              <a:endParaRPr lang="en-US"/>
            </a:p>
          </p:txBody>
        </p:sp>
      </p:grpSp>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6317156" y="1721000"/>
            <a:ext cx="5810571" cy="2728935"/>
            <a:chOff x="0" y="0"/>
            <a:chExt cx="6526204" cy="3065032"/>
          </a:xfrm>
        </p:grpSpPr>
        <p:sp>
          <p:nvSpPr>
            <p:cNvPr id="3" name="Freeform 3"/>
            <p:cNvSpPr/>
            <p:nvPr/>
          </p:nvSpPr>
          <p:spPr>
            <a:xfrm>
              <a:off x="0" y="0"/>
              <a:ext cx="6526204" cy="3065032"/>
            </a:xfrm>
            <a:custGeom>
              <a:avLst/>
              <a:gdLst/>
              <a:ahLst/>
              <a:cxnLst/>
              <a:rect l="l" t="t" r="r" b="b"/>
              <a:pathLst>
                <a:path w="6526204" h="3065032">
                  <a:moveTo>
                    <a:pt x="6381322" y="0"/>
                  </a:moveTo>
                  <a:lnTo>
                    <a:pt x="144882" y="0"/>
                  </a:lnTo>
                  <a:cubicBezTo>
                    <a:pt x="65262" y="0"/>
                    <a:pt x="0" y="57258"/>
                    <a:pt x="0" y="127369"/>
                  </a:cubicBezTo>
                  <a:lnTo>
                    <a:pt x="0" y="2937663"/>
                  </a:lnTo>
                  <a:cubicBezTo>
                    <a:pt x="0" y="3007775"/>
                    <a:pt x="65262" y="3065032"/>
                    <a:pt x="144882" y="3065032"/>
                  </a:cubicBezTo>
                  <a:lnTo>
                    <a:pt x="6381322" y="3065032"/>
                  </a:lnTo>
                  <a:cubicBezTo>
                    <a:pt x="6460942" y="3065032"/>
                    <a:pt x="6526204" y="3007775"/>
                    <a:pt x="6526204" y="2937663"/>
                  </a:cubicBezTo>
                  <a:lnTo>
                    <a:pt x="6526204" y="127369"/>
                  </a:lnTo>
                  <a:cubicBezTo>
                    <a:pt x="6526204" y="57258"/>
                    <a:pt x="6460942" y="0"/>
                    <a:pt x="6381322" y="0"/>
                  </a:cubicBezTo>
                  <a:close/>
                </a:path>
              </a:pathLst>
            </a:custGeom>
            <a:blipFill>
              <a:blip r:embed="rId2"/>
              <a:stretch>
                <a:fillRect t="-10005" b="-10005"/>
              </a:stretch>
            </a:blipFill>
          </p:spPr>
          <p:txBody>
            <a:bodyPr/>
            <a:lstStyle/>
            <a:p>
              <a:endParaRPr lang="en-US"/>
            </a:p>
          </p:txBody>
        </p:sp>
      </p:grpSp>
      <p:grpSp>
        <p:nvGrpSpPr>
          <p:cNvPr id="4" name="Group 4"/>
          <p:cNvGrpSpPr/>
          <p:nvPr/>
        </p:nvGrpSpPr>
        <p:grpSpPr>
          <a:xfrm>
            <a:off x="7988569" y="5510006"/>
            <a:ext cx="5524823" cy="2898322"/>
            <a:chOff x="0" y="0"/>
            <a:chExt cx="6350000" cy="3331210"/>
          </a:xfrm>
        </p:grpSpPr>
        <p:sp>
          <p:nvSpPr>
            <p:cNvPr id="5" name="Freeform 5"/>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3"/>
              <a:stretch>
                <a:fillRect t="-3720" b="-3720"/>
              </a:stretch>
            </a:blipFill>
          </p:spPr>
          <p:txBody>
            <a:bodyPr/>
            <a:lstStyle/>
            <a:p>
              <a:endParaRPr lang="en-US"/>
            </a:p>
          </p:txBody>
        </p:sp>
      </p:grpSp>
      <p:sp>
        <p:nvSpPr>
          <p:cNvPr id="6" name="TextBox 6"/>
          <p:cNvSpPr txBox="1"/>
          <p:nvPr/>
        </p:nvSpPr>
        <p:spPr>
          <a:xfrm>
            <a:off x="1216862" y="5613458"/>
            <a:ext cx="5149453" cy="1820545"/>
          </a:xfrm>
          <a:prstGeom prst="rect">
            <a:avLst/>
          </a:prstGeom>
        </p:spPr>
        <p:txBody>
          <a:bodyPr lIns="0" tIns="0" rIns="0" bIns="0" rtlCol="0" anchor="t">
            <a:spAutoFit/>
          </a:bodyPr>
          <a:lstStyle/>
          <a:p>
            <a:pPr algn="ctr">
              <a:lnSpc>
                <a:spcPts val="7279"/>
              </a:lnSpc>
            </a:pPr>
            <a:r>
              <a:rPr lang="en-US" sz="5199" b="1">
                <a:solidFill>
                  <a:srgbClr val="FFFFFF"/>
                </a:solidFill>
                <a:latin typeface="One Little Font Bold"/>
                <a:ea typeface="One Little Font Bold"/>
                <a:cs typeface="One Little Font Bold"/>
                <a:sym typeface="One Little Font Bold"/>
              </a:rPr>
              <a:t>9ο δημοτικό σχολείο</a:t>
            </a:r>
          </a:p>
          <a:p>
            <a:pPr algn="ctr">
              <a:lnSpc>
                <a:spcPts val="7279"/>
              </a:lnSpc>
            </a:pPr>
            <a:r>
              <a:rPr lang="en-US" sz="5199" b="1">
                <a:solidFill>
                  <a:srgbClr val="FFFFFF"/>
                </a:solidFill>
                <a:latin typeface="One Little Font Bold"/>
                <a:ea typeface="One Little Font Bold"/>
                <a:cs typeface="One Little Font Bold"/>
                <a:sym typeface="One Little Font Bold"/>
              </a:rPr>
              <a:t>Αγιος Παντελεήμονας</a:t>
            </a:r>
          </a:p>
        </p:txBody>
      </p:sp>
      <p:sp>
        <p:nvSpPr>
          <p:cNvPr id="7" name="TextBox 7"/>
          <p:cNvSpPr txBox="1"/>
          <p:nvPr/>
        </p:nvSpPr>
        <p:spPr>
          <a:xfrm>
            <a:off x="13681115" y="2980692"/>
            <a:ext cx="4311907" cy="2737541"/>
          </a:xfrm>
          <a:prstGeom prst="rect">
            <a:avLst/>
          </a:prstGeom>
        </p:spPr>
        <p:txBody>
          <a:bodyPr lIns="0" tIns="0" rIns="0" bIns="0" rtlCol="0" anchor="t">
            <a:spAutoFit/>
          </a:bodyPr>
          <a:lstStyle/>
          <a:p>
            <a:pPr algn="ctr">
              <a:lnSpc>
                <a:spcPts val="8414"/>
              </a:lnSpc>
            </a:pPr>
            <a:r>
              <a:rPr lang="en-US" sz="6010">
                <a:solidFill>
                  <a:srgbClr val="FFFFFF"/>
                </a:solidFill>
                <a:latin typeface="One Little Font Full"/>
                <a:ea typeface="One Little Font Full"/>
                <a:cs typeface="One Little Font Full"/>
                <a:sym typeface="One Little Font Full"/>
              </a:rPr>
              <a:t>Χριστούγεννα</a:t>
            </a:r>
          </a:p>
          <a:p>
            <a:pPr algn="ctr">
              <a:lnSpc>
                <a:spcPts val="8414"/>
              </a:lnSpc>
            </a:pPr>
            <a:r>
              <a:rPr lang="en-US" sz="6010">
                <a:solidFill>
                  <a:srgbClr val="FFFFFF"/>
                </a:solidFill>
                <a:latin typeface="One Little Font Full"/>
                <a:ea typeface="One Little Font Full"/>
                <a:cs typeface="One Little Font Full"/>
                <a:sym typeface="One Little Font Full"/>
              </a:rPr>
              <a:t>2010</a:t>
            </a:r>
          </a:p>
          <a:p>
            <a:pPr algn="ctr">
              <a:lnSpc>
                <a:spcPts val="4932"/>
              </a:lnSpc>
            </a:pPr>
            <a:endParaRPr lang="en-US" sz="6010">
              <a:solidFill>
                <a:srgbClr val="FFFFFF"/>
              </a:solidFill>
              <a:latin typeface="One Little Font Full"/>
              <a:ea typeface="One Little Font Full"/>
              <a:cs typeface="One Little Font Full"/>
              <a:sym typeface="One Little Font Full"/>
            </a:endParaRPr>
          </a:p>
        </p:txBody>
      </p:sp>
      <p:sp>
        <p:nvSpPr>
          <p:cNvPr id="8" name="Freeform 8"/>
          <p:cNvSpPr/>
          <p:nvPr/>
        </p:nvSpPr>
        <p:spPr>
          <a:xfrm rot="-717993">
            <a:off x="16833405" y="5006476"/>
            <a:ext cx="851789" cy="851789"/>
          </a:xfrm>
          <a:custGeom>
            <a:avLst/>
            <a:gdLst/>
            <a:ahLst/>
            <a:cxnLst/>
            <a:rect l="l" t="t" r="r" b="b"/>
            <a:pathLst>
              <a:path w="851789" h="851789">
                <a:moveTo>
                  <a:pt x="0" y="0"/>
                </a:moveTo>
                <a:lnTo>
                  <a:pt x="851790" y="0"/>
                </a:lnTo>
                <a:lnTo>
                  <a:pt x="851790" y="851789"/>
                </a:lnTo>
                <a:lnTo>
                  <a:pt x="0" y="851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6621541">
            <a:off x="2216257" y="4072237"/>
            <a:ext cx="948661" cy="929688"/>
          </a:xfrm>
          <a:custGeom>
            <a:avLst/>
            <a:gdLst/>
            <a:ahLst/>
            <a:cxnLst/>
            <a:rect l="l" t="t" r="r" b="b"/>
            <a:pathLst>
              <a:path w="948661" h="929688">
                <a:moveTo>
                  <a:pt x="0" y="0"/>
                </a:moveTo>
                <a:lnTo>
                  <a:pt x="948661" y="0"/>
                </a:lnTo>
                <a:lnTo>
                  <a:pt x="948661" y="929687"/>
                </a:lnTo>
                <a:lnTo>
                  <a:pt x="0" y="929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717993">
            <a:off x="13688257" y="1607391"/>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5" name="Picture 15"/>
          <p:cNvPicPr>
            <a:picLocks noChangeAspect="1"/>
          </p:cNvPicPr>
          <p:nvPr/>
        </p:nvPicPr>
        <p:blipFill>
          <a:blip r:embed="rId18"/>
          <a:srcRect/>
          <a:stretch>
            <a:fillRect/>
          </a:stretch>
        </p:blipFill>
        <p:spPr>
          <a:xfrm rot="-4233526">
            <a:off x="16152404" y="-834282"/>
            <a:ext cx="2562596" cy="2641852"/>
          </a:xfrm>
          <a:prstGeom prst="rect">
            <a:avLst/>
          </a:prstGeom>
        </p:spPr>
      </p:pic>
      <p:pic>
        <p:nvPicPr>
          <p:cNvPr id="16" name="Picture 16"/>
          <p:cNvPicPr>
            <a:picLocks noChangeAspect="1"/>
          </p:cNvPicPr>
          <p:nvPr/>
        </p:nvPicPr>
        <p:blipFill>
          <a:blip r:embed="rId19"/>
          <a:srcRect/>
          <a:stretch>
            <a:fillRect/>
          </a:stretch>
        </p:blipFill>
        <p:spPr>
          <a:xfrm rot="-385810">
            <a:off x="15027814" y="8849464"/>
            <a:ext cx="2271693" cy="2524104"/>
          </a:xfrm>
          <a:prstGeom prst="rect">
            <a:avLst/>
          </a:prstGeom>
        </p:spPr>
      </p:pic>
      <p:pic>
        <p:nvPicPr>
          <p:cNvPr id="17" name="Picture 17"/>
          <p:cNvPicPr>
            <a:picLocks noChangeAspect="1"/>
          </p:cNvPicPr>
          <p:nvPr/>
        </p:nvPicPr>
        <p:blipFill>
          <a:blip r:embed="rId20"/>
          <a:srcRect/>
          <a:stretch>
            <a:fillRect/>
          </a:stretch>
        </p:blipFill>
        <p:spPr>
          <a:xfrm>
            <a:off x="16734422" y="7288322"/>
            <a:ext cx="2416108" cy="2379866"/>
          </a:xfrm>
          <a:prstGeom prst="rect">
            <a:avLst/>
          </a:prstGeom>
        </p:spPr>
      </p:pic>
      <p:grpSp>
        <p:nvGrpSpPr>
          <p:cNvPr id="18" name="Group 18"/>
          <p:cNvGrpSpPr/>
          <p:nvPr/>
        </p:nvGrpSpPr>
        <p:grpSpPr>
          <a:xfrm>
            <a:off x="5551623" y="1392018"/>
            <a:ext cx="7262800" cy="3498958"/>
            <a:chOff x="0" y="0"/>
            <a:chExt cx="9683733" cy="4665277"/>
          </a:xfrm>
        </p:grpSpPr>
        <p:sp>
          <p:nvSpPr>
            <p:cNvPr id="19" name="Freeform 19"/>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21">
                <a:extLst>
                  <a:ext uri="{96DAC541-7B7A-43D3-8B79-37D633B846F1}">
                    <asvg:svgBlip xmlns:asvg="http://schemas.microsoft.com/office/drawing/2016/SVG/main" r:embed="rId22"/>
                  </a:ext>
                </a:extLst>
              </a:blip>
              <a:stretch>
                <a:fillRect t="-32582"/>
              </a:stretch>
            </a:blipFill>
          </p:spPr>
          <p:txBody>
            <a:bodyPr/>
            <a:lstStyle/>
            <a:p>
              <a:endParaRPr lang="en-US"/>
            </a:p>
          </p:txBody>
        </p:sp>
        <p:sp>
          <p:nvSpPr>
            <p:cNvPr id="20" name="Freeform 20"/>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21">
                <a:extLst>
                  <a:ext uri="{96DAC541-7B7A-43D3-8B79-37D633B846F1}">
                    <asvg:svgBlip xmlns:asvg="http://schemas.microsoft.com/office/drawing/2016/SVG/main" r:embed="rId22"/>
                  </a:ext>
                </a:extLst>
              </a:blip>
              <a:stretch>
                <a:fillRect b="-30977"/>
              </a:stretch>
            </a:blipFill>
          </p:spPr>
          <p:txBody>
            <a:bodyPr/>
            <a:lstStyle/>
            <a:p>
              <a:endParaRPr lang="en-US"/>
            </a:p>
          </p:txBody>
        </p:sp>
      </p:grpSp>
      <p:grpSp>
        <p:nvGrpSpPr>
          <p:cNvPr id="21" name="Group 21"/>
          <p:cNvGrpSpPr/>
          <p:nvPr/>
        </p:nvGrpSpPr>
        <p:grpSpPr>
          <a:xfrm>
            <a:off x="7988569" y="5432370"/>
            <a:ext cx="5976036" cy="3634884"/>
            <a:chOff x="0" y="0"/>
            <a:chExt cx="7968048" cy="4846512"/>
          </a:xfrm>
        </p:grpSpPr>
        <p:sp>
          <p:nvSpPr>
            <p:cNvPr id="22" name="Freeform 22"/>
            <p:cNvSpPr/>
            <p:nvPr/>
          </p:nvSpPr>
          <p:spPr>
            <a:xfrm>
              <a:off x="3083201" y="0"/>
              <a:ext cx="4884847" cy="4738673"/>
            </a:xfrm>
            <a:custGeom>
              <a:avLst/>
              <a:gdLst/>
              <a:ahLst/>
              <a:cxnLst/>
              <a:rect l="l" t="t" r="r" b="b"/>
              <a:pathLst>
                <a:path w="4884847" h="4738673">
                  <a:moveTo>
                    <a:pt x="0" y="0"/>
                  </a:moveTo>
                  <a:lnTo>
                    <a:pt x="4884847" y="0"/>
                  </a:lnTo>
                  <a:lnTo>
                    <a:pt x="4884847" y="4738673"/>
                  </a:lnTo>
                  <a:lnTo>
                    <a:pt x="0" y="4738673"/>
                  </a:lnTo>
                  <a:lnTo>
                    <a:pt x="0" y="0"/>
                  </a:lnTo>
                  <a:close/>
                </a:path>
              </a:pathLst>
            </a:custGeom>
            <a:blipFill>
              <a:blip r:embed="rId23">
                <a:extLst>
                  <a:ext uri="{96DAC541-7B7A-43D3-8B79-37D633B846F1}">
                    <asvg:svgBlip xmlns:asvg="http://schemas.microsoft.com/office/drawing/2016/SVG/main" r:embed="rId24"/>
                  </a:ext>
                </a:extLst>
              </a:blip>
              <a:stretch>
                <a:fillRect l="-14493"/>
              </a:stretch>
            </a:blipFill>
          </p:spPr>
          <p:txBody>
            <a:bodyPr/>
            <a:lstStyle/>
            <a:p>
              <a:endParaRPr lang="en-US"/>
            </a:p>
          </p:txBody>
        </p:sp>
        <p:sp>
          <p:nvSpPr>
            <p:cNvPr id="23" name="Freeform 23"/>
            <p:cNvSpPr/>
            <p:nvPr/>
          </p:nvSpPr>
          <p:spPr>
            <a:xfrm>
              <a:off x="0" y="0"/>
              <a:ext cx="3294468" cy="4846512"/>
            </a:xfrm>
            <a:custGeom>
              <a:avLst/>
              <a:gdLst/>
              <a:ahLst/>
              <a:cxnLst/>
              <a:rect l="l" t="t" r="r" b="b"/>
              <a:pathLst>
                <a:path w="3294468" h="4846512">
                  <a:moveTo>
                    <a:pt x="0" y="0"/>
                  </a:moveTo>
                  <a:lnTo>
                    <a:pt x="3294468" y="0"/>
                  </a:lnTo>
                  <a:lnTo>
                    <a:pt x="3294468" y="4846512"/>
                  </a:lnTo>
                  <a:lnTo>
                    <a:pt x="0" y="4846512"/>
                  </a:lnTo>
                  <a:lnTo>
                    <a:pt x="0" y="0"/>
                  </a:lnTo>
                  <a:close/>
                </a:path>
              </a:pathLst>
            </a:custGeom>
            <a:blipFill>
              <a:blip r:embed="rId23">
                <a:extLst>
                  <a:ext uri="{96DAC541-7B7A-43D3-8B79-37D633B846F1}">
                    <asvg:svgBlip xmlns:asvg="http://schemas.microsoft.com/office/drawing/2016/SVG/main" r:embed="rId24"/>
                  </a:ext>
                </a:extLst>
              </a:blip>
              <a:stretch>
                <a:fillRect r="-73628"/>
              </a:stretch>
            </a:blipFill>
          </p:spPr>
          <p:txBody>
            <a:bodyPr/>
            <a:lstStyle/>
            <a:p>
              <a:endParaRPr lang="en-US"/>
            </a:p>
          </p:txBody>
        </p:sp>
      </p:grpSp>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6009084" y="3037517"/>
            <a:ext cx="4572101" cy="2398524"/>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t="-21396" b="-21396"/>
              </a:stretch>
            </a:blipFill>
          </p:spPr>
          <p:txBody>
            <a:bodyPr/>
            <a:lstStyle/>
            <a:p>
              <a:endParaRPr lang="en-US"/>
            </a:p>
          </p:txBody>
        </p:sp>
      </p:grpSp>
      <p:grpSp>
        <p:nvGrpSpPr>
          <p:cNvPr id="4" name="Group 4"/>
          <p:cNvGrpSpPr/>
          <p:nvPr/>
        </p:nvGrpSpPr>
        <p:grpSpPr>
          <a:xfrm>
            <a:off x="12533739" y="2445123"/>
            <a:ext cx="2881546" cy="4276579"/>
            <a:chOff x="0" y="0"/>
            <a:chExt cx="4278612" cy="6350000"/>
          </a:xfrm>
        </p:grpSpPr>
        <p:sp>
          <p:nvSpPr>
            <p:cNvPr id="5" name="Freeform 5"/>
            <p:cNvSpPr/>
            <p:nvPr/>
          </p:nvSpPr>
          <p:spPr>
            <a:xfrm>
              <a:off x="0" y="0"/>
              <a:ext cx="4278611" cy="6350000"/>
            </a:xfrm>
            <a:custGeom>
              <a:avLst/>
              <a:gdLst/>
              <a:ahLst/>
              <a:cxnLst/>
              <a:rect l="l" t="t" r="r" b="b"/>
              <a:pathLst>
                <a:path w="4278611" h="6350000">
                  <a:moveTo>
                    <a:pt x="3300643" y="6350000"/>
                  </a:moveTo>
                  <a:lnTo>
                    <a:pt x="977968" y="6350000"/>
                  </a:lnTo>
                  <a:cubicBezTo>
                    <a:pt x="437641" y="6350000"/>
                    <a:pt x="0" y="5895340"/>
                    <a:pt x="0" y="5334000"/>
                  </a:cubicBezTo>
                  <a:lnTo>
                    <a:pt x="0" y="1016000"/>
                  </a:lnTo>
                  <a:cubicBezTo>
                    <a:pt x="0" y="454660"/>
                    <a:pt x="437641" y="0"/>
                    <a:pt x="977968" y="0"/>
                  </a:cubicBezTo>
                  <a:lnTo>
                    <a:pt x="3300643" y="0"/>
                  </a:lnTo>
                  <a:cubicBezTo>
                    <a:pt x="3840971" y="0"/>
                    <a:pt x="4278611" y="454660"/>
                    <a:pt x="4278611" y="1016000"/>
                  </a:cubicBezTo>
                  <a:lnTo>
                    <a:pt x="4278611" y="5334000"/>
                  </a:lnTo>
                  <a:cubicBezTo>
                    <a:pt x="4278611" y="5895340"/>
                    <a:pt x="3840971" y="6350000"/>
                    <a:pt x="3300643" y="6350000"/>
                  </a:cubicBezTo>
                  <a:close/>
                </a:path>
              </a:pathLst>
            </a:custGeom>
            <a:blipFill>
              <a:blip r:embed="rId3"/>
              <a:stretch>
                <a:fillRect l="-5587" r="-5587"/>
              </a:stretch>
            </a:blipFill>
          </p:spPr>
          <p:txBody>
            <a:bodyPr/>
            <a:lstStyle/>
            <a:p>
              <a:endParaRPr lang="en-US"/>
            </a:p>
          </p:txBody>
        </p:sp>
      </p:grpSp>
      <p:grpSp>
        <p:nvGrpSpPr>
          <p:cNvPr id="6" name="Group 6"/>
          <p:cNvGrpSpPr/>
          <p:nvPr/>
        </p:nvGrpSpPr>
        <p:grpSpPr>
          <a:xfrm>
            <a:off x="4425970" y="6779825"/>
            <a:ext cx="6018947" cy="2645140"/>
            <a:chOff x="0" y="0"/>
            <a:chExt cx="7580081" cy="3331210"/>
          </a:xfrm>
        </p:grpSpPr>
        <p:sp>
          <p:nvSpPr>
            <p:cNvPr id="7" name="Freeform 7"/>
            <p:cNvSpPr/>
            <p:nvPr/>
          </p:nvSpPr>
          <p:spPr>
            <a:xfrm>
              <a:off x="0" y="0"/>
              <a:ext cx="7580082" cy="3331210"/>
            </a:xfrm>
            <a:custGeom>
              <a:avLst/>
              <a:gdLst/>
              <a:ahLst/>
              <a:cxnLst/>
              <a:rect l="l" t="t" r="r" b="b"/>
              <a:pathLst>
                <a:path w="7580082" h="3331210">
                  <a:moveTo>
                    <a:pt x="7411803" y="0"/>
                  </a:moveTo>
                  <a:lnTo>
                    <a:pt x="168278" y="0"/>
                  </a:lnTo>
                  <a:cubicBezTo>
                    <a:pt x="75801" y="0"/>
                    <a:pt x="0" y="62230"/>
                    <a:pt x="0" y="138430"/>
                  </a:cubicBezTo>
                  <a:lnTo>
                    <a:pt x="0" y="3192780"/>
                  </a:lnTo>
                  <a:cubicBezTo>
                    <a:pt x="0" y="3268980"/>
                    <a:pt x="75801" y="3331210"/>
                    <a:pt x="168278" y="3331210"/>
                  </a:cubicBezTo>
                  <a:lnTo>
                    <a:pt x="7411803" y="3331210"/>
                  </a:lnTo>
                  <a:cubicBezTo>
                    <a:pt x="7504281" y="3331210"/>
                    <a:pt x="7580082" y="3268980"/>
                    <a:pt x="7580082" y="3192780"/>
                  </a:cubicBezTo>
                  <a:lnTo>
                    <a:pt x="7580082" y="138430"/>
                  </a:lnTo>
                  <a:cubicBezTo>
                    <a:pt x="7580082" y="62230"/>
                    <a:pt x="7504281" y="0"/>
                    <a:pt x="7411803" y="0"/>
                  </a:cubicBezTo>
                  <a:close/>
                </a:path>
              </a:pathLst>
            </a:custGeom>
            <a:blipFill>
              <a:blip r:embed="rId4"/>
              <a:stretch>
                <a:fillRect t="-26331" b="-26331"/>
              </a:stretch>
            </a:blipFill>
          </p:spPr>
          <p:txBody>
            <a:bodyPr/>
            <a:lstStyle/>
            <a:p>
              <a:endParaRPr lang="en-US"/>
            </a:p>
          </p:txBody>
        </p:sp>
      </p:grpSp>
      <p:sp>
        <p:nvSpPr>
          <p:cNvPr id="8" name="TextBox 8"/>
          <p:cNvSpPr txBox="1"/>
          <p:nvPr/>
        </p:nvSpPr>
        <p:spPr>
          <a:xfrm>
            <a:off x="12533739" y="6874102"/>
            <a:ext cx="2881546" cy="1689177"/>
          </a:xfrm>
          <a:prstGeom prst="rect">
            <a:avLst/>
          </a:prstGeom>
        </p:spPr>
        <p:txBody>
          <a:bodyPr lIns="0" tIns="0" rIns="0" bIns="0" rtlCol="0" anchor="t">
            <a:spAutoFit/>
          </a:bodyPr>
          <a:lstStyle/>
          <a:p>
            <a:pPr algn="ctr">
              <a:lnSpc>
                <a:spcPts val="4501"/>
              </a:lnSpc>
            </a:pPr>
            <a:r>
              <a:rPr lang="en-US" sz="3215">
                <a:solidFill>
                  <a:srgbClr val="F5F5EF"/>
                </a:solidFill>
                <a:latin typeface="One Little Font Full"/>
                <a:ea typeface="One Little Font Full"/>
                <a:cs typeface="One Little Font Full"/>
                <a:sym typeface="One Little Font Full"/>
              </a:rPr>
              <a:t>Βολος- Γιάννενα-</a:t>
            </a:r>
          </a:p>
          <a:p>
            <a:pPr algn="ctr">
              <a:lnSpc>
                <a:spcPts val="4501"/>
              </a:lnSpc>
            </a:pPr>
            <a:r>
              <a:rPr lang="en-US" sz="3215">
                <a:solidFill>
                  <a:srgbClr val="F5F5EF"/>
                </a:solidFill>
                <a:latin typeface="One Little Font Full"/>
                <a:ea typeface="One Little Font Full"/>
                <a:cs typeface="One Little Font Full"/>
                <a:sym typeface="One Little Font Full"/>
              </a:rPr>
              <a:t>Μυτιλήνη- Χανιά </a:t>
            </a:r>
          </a:p>
          <a:p>
            <a:pPr algn="ctr">
              <a:lnSpc>
                <a:spcPts val="4501"/>
              </a:lnSpc>
            </a:pPr>
            <a:r>
              <a:rPr lang="en-US" sz="3215">
                <a:solidFill>
                  <a:srgbClr val="F5F5EF"/>
                </a:solidFill>
                <a:latin typeface="One Little Font Full"/>
                <a:ea typeface="One Little Font Full"/>
                <a:cs typeface="One Little Font Full"/>
                <a:sym typeface="One Little Font Full"/>
              </a:rPr>
              <a:t>2012</a:t>
            </a:r>
          </a:p>
        </p:txBody>
      </p:sp>
      <p:grpSp>
        <p:nvGrpSpPr>
          <p:cNvPr id="9" name="Group 9"/>
          <p:cNvGrpSpPr/>
          <p:nvPr/>
        </p:nvGrpSpPr>
        <p:grpSpPr>
          <a:xfrm>
            <a:off x="3804043" y="6352916"/>
            <a:ext cx="7262800" cy="3498958"/>
            <a:chOff x="0" y="0"/>
            <a:chExt cx="9683733" cy="4665277"/>
          </a:xfrm>
        </p:grpSpPr>
        <p:sp>
          <p:nvSpPr>
            <p:cNvPr id="10" name="Freeform 10"/>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5">
                <a:extLst>
                  <a:ext uri="{96DAC541-7B7A-43D3-8B79-37D633B846F1}">
                    <asvg:svgBlip xmlns:asvg="http://schemas.microsoft.com/office/drawing/2016/SVG/main" r:embed="rId6"/>
                  </a:ext>
                </a:extLst>
              </a:blip>
              <a:stretch>
                <a:fillRect t="-32582"/>
              </a:stretch>
            </a:blipFill>
          </p:spPr>
          <p:txBody>
            <a:bodyPr/>
            <a:lstStyle/>
            <a:p>
              <a:endParaRPr lang="en-US"/>
            </a:p>
          </p:txBody>
        </p:sp>
        <p:sp>
          <p:nvSpPr>
            <p:cNvPr id="11" name="Freeform 11"/>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5">
                <a:extLst>
                  <a:ext uri="{96DAC541-7B7A-43D3-8B79-37D633B846F1}">
                    <asvg:svgBlip xmlns:asvg="http://schemas.microsoft.com/office/drawing/2016/SVG/main" r:embed="rId6"/>
                  </a:ext>
                </a:extLst>
              </a:blip>
              <a:stretch>
                <a:fillRect b="-30977"/>
              </a:stretch>
            </a:blipFill>
          </p:spPr>
          <p:txBody>
            <a:bodyPr/>
            <a:lstStyle/>
            <a:p>
              <a:endParaRPr lang="en-US"/>
            </a:p>
          </p:txBody>
        </p:sp>
      </p:grpSp>
      <p:grpSp>
        <p:nvGrpSpPr>
          <p:cNvPr id="12" name="Group 12"/>
          <p:cNvGrpSpPr/>
          <p:nvPr/>
        </p:nvGrpSpPr>
        <p:grpSpPr>
          <a:xfrm>
            <a:off x="5676244" y="2827116"/>
            <a:ext cx="5237780" cy="3185845"/>
            <a:chOff x="0" y="0"/>
            <a:chExt cx="6983707" cy="4247793"/>
          </a:xfrm>
        </p:grpSpPr>
        <p:sp>
          <p:nvSpPr>
            <p:cNvPr id="13" name="Freeform 13"/>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7">
                <a:extLst>
                  <a:ext uri="{96DAC541-7B7A-43D3-8B79-37D633B846F1}">
                    <asvg:svgBlip xmlns:asvg="http://schemas.microsoft.com/office/drawing/2016/SVG/main" r:embed="rId8"/>
                  </a:ext>
                </a:extLst>
              </a:blip>
              <a:stretch>
                <a:fillRect l="-14493"/>
              </a:stretch>
            </a:blipFill>
          </p:spPr>
          <p:txBody>
            <a:bodyPr/>
            <a:lstStyle/>
            <a:p>
              <a:endParaRPr lang="en-US"/>
            </a:p>
          </p:txBody>
        </p:sp>
        <p:sp>
          <p:nvSpPr>
            <p:cNvPr id="14" name="Freeform 14"/>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7">
                <a:extLst>
                  <a:ext uri="{96DAC541-7B7A-43D3-8B79-37D633B846F1}">
                    <asvg:svgBlip xmlns:asvg="http://schemas.microsoft.com/office/drawing/2016/SVG/main" r:embed="rId8"/>
                  </a:ext>
                </a:extLst>
              </a:blip>
              <a:stretch>
                <a:fillRect r="-73628"/>
              </a:stretch>
            </a:blipFill>
          </p:spPr>
          <p:txBody>
            <a:bodyPr/>
            <a:lstStyle/>
            <a:p>
              <a:endParaRPr lang="en-US"/>
            </a:p>
          </p:txBody>
        </p:sp>
      </p:grpSp>
      <p:grpSp>
        <p:nvGrpSpPr>
          <p:cNvPr id="15" name="Group 15"/>
          <p:cNvGrpSpPr/>
          <p:nvPr/>
        </p:nvGrpSpPr>
        <p:grpSpPr>
          <a:xfrm>
            <a:off x="12367875" y="2329150"/>
            <a:ext cx="3393748" cy="6738104"/>
            <a:chOff x="0" y="0"/>
            <a:chExt cx="4524998" cy="8984139"/>
          </a:xfrm>
        </p:grpSpPr>
        <p:sp>
          <p:nvSpPr>
            <p:cNvPr id="16" name="Freeform 16"/>
            <p:cNvSpPr/>
            <p:nvPr/>
          </p:nvSpPr>
          <p:spPr>
            <a:xfrm>
              <a:off x="0" y="0"/>
              <a:ext cx="4524998" cy="3371510"/>
            </a:xfrm>
            <a:custGeom>
              <a:avLst/>
              <a:gdLst/>
              <a:ahLst/>
              <a:cxnLst/>
              <a:rect l="l" t="t" r="r" b="b"/>
              <a:pathLst>
                <a:path w="4524998" h="3371510">
                  <a:moveTo>
                    <a:pt x="0" y="0"/>
                  </a:moveTo>
                  <a:lnTo>
                    <a:pt x="4524998" y="0"/>
                  </a:lnTo>
                  <a:lnTo>
                    <a:pt x="4524998" y="3371510"/>
                  </a:lnTo>
                  <a:lnTo>
                    <a:pt x="0" y="3371510"/>
                  </a:lnTo>
                  <a:lnTo>
                    <a:pt x="0" y="0"/>
                  </a:lnTo>
                  <a:close/>
                </a:path>
              </a:pathLst>
            </a:custGeom>
            <a:blipFill>
              <a:blip r:embed="rId9">
                <a:extLst>
                  <a:ext uri="{96DAC541-7B7A-43D3-8B79-37D633B846F1}">
                    <asvg:svgBlip xmlns:asvg="http://schemas.microsoft.com/office/drawing/2016/SVG/main" r:embed="rId10"/>
                  </a:ext>
                </a:extLst>
              </a:blip>
              <a:stretch>
                <a:fillRect b="-113962"/>
              </a:stretch>
            </a:blipFill>
          </p:spPr>
          <p:txBody>
            <a:bodyPr/>
            <a:lstStyle/>
            <a:p>
              <a:endParaRPr lang="en-US"/>
            </a:p>
          </p:txBody>
        </p:sp>
        <p:sp>
          <p:nvSpPr>
            <p:cNvPr id="17" name="Freeform 17"/>
            <p:cNvSpPr/>
            <p:nvPr/>
          </p:nvSpPr>
          <p:spPr>
            <a:xfrm>
              <a:off x="19050" y="3358810"/>
              <a:ext cx="4486898" cy="3290201"/>
            </a:xfrm>
            <a:custGeom>
              <a:avLst/>
              <a:gdLst/>
              <a:ahLst/>
              <a:cxnLst/>
              <a:rect l="l" t="t" r="r" b="b"/>
              <a:pathLst>
                <a:path w="4486898" h="3290201">
                  <a:moveTo>
                    <a:pt x="0" y="0"/>
                  </a:moveTo>
                  <a:lnTo>
                    <a:pt x="4486898" y="0"/>
                  </a:lnTo>
                  <a:lnTo>
                    <a:pt x="4486898" y="3290201"/>
                  </a:lnTo>
                  <a:lnTo>
                    <a:pt x="0" y="3290201"/>
                  </a:lnTo>
                  <a:lnTo>
                    <a:pt x="0" y="0"/>
                  </a:lnTo>
                  <a:close/>
                </a:path>
              </a:pathLst>
            </a:custGeom>
            <a:blipFill>
              <a:blip r:embed="rId9">
                <a:extLst>
                  <a:ext uri="{96DAC541-7B7A-43D3-8B79-37D633B846F1}">
                    <asvg:svgBlip xmlns:asvg="http://schemas.microsoft.com/office/drawing/2016/SVG/main" r:embed="rId10"/>
                  </a:ext>
                </a:extLst>
              </a:blip>
              <a:stretch>
                <a:fillRect t="-72057" b="-45346"/>
              </a:stretch>
            </a:blipFill>
          </p:spPr>
          <p:txBody>
            <a:bodyPr/>
            <a:lstStyle/>
            <a:p>
              <a:endParaRPr lang="en-US"/>
            </a:p>
          </p:txBody>
        </p:sp>
        <p:sp>
          <p:nvSpPr>
            <p:cNvPr id="18" name="Freeform 18"/>
            <p:cNvSpPr/>
            <p:nvPr/>
          </p:nvSpPr>
          <p:spPr>
            <a:xfrm>
              <a:off x="85519" y="6515154"/>
              <a:ext cx="4395029" cy="2468985"/>
            </a:xfrm>
            <a:custGeom>
              <a:avLst/>
              <a:gdLst/>
              <a:ahLst/>
              <a:cxnLst/>
              <a:rect l="l" t="t" r="r" b="b"/>
              <a:pathLst>
                <a:path w="4395029" h="2468985">
                  <a:moveTo>
                    <a:pt x="0" y="0"/>
                  </a:moveTo>
                  <a:lnTo>
                    <a:pt x="4395029" y="0"/>
                  </a:lnTo>
                  <a:lnTo>
                    <a:pt x="4395029" y="2468985"/>
                  </a:lnTo>
                  <a:lnTo>
                    <a:pt x="0" y="2468985"/>
                  </a:lnTo>
                  <a:lnTo>
                    <a:pt x="0" y="0"/>
                  </a:lnTo>
                  <a:close/>
                </a:path>
              </a:pathLst>
            </a:custGeom>
            <a:blipFill>
              <a:blip r:embed="rId9">
                <a:extLst>
                  <a:ext uri="{96DAC541-7B7A-43D3-8B79-37D633B846F1}">
                    <asvg:svgBlip xmlns:asvg="http://schemas.microsoft.com/office/drawing/2016/SVG/main" r:embed="rId10"/>
                  </a:ext>
                </a:extLst>
              </a:blip>
              <a:stretch>
                <a:fillRect t="-183783"/>
              </a:stretch>
            </a:blipFill>
          </p:spPr>
          <p:txBody>
            <a:bodyPr/>
            <a:lstStyle/>
            <a:p>
              <a:endParaRPr lang="en-US"/>
            </a:p>
          </p:txBody>
        </p:sp>
      </p:grpSp>
      <p:pic>
        <p:nvPicPr>
          <p:cNvPr id="19" name="Picture 19"/>
          <p:cNvPicPr>
            <a:picLocks noChangeAspect="1"/>
          </p:cNvPicPr>
          <p:nvPr/>
        </p:nvPicPr>
        <p:blipFill>
          <a:blip r:embed="rId11"/>
          <a:srcRect/>
          <a:stretch>
            <a:fillRect/>
          </a:stretch>
        </p:blipFill>
        <p:spPr>
          <a:xfrm rot="-2402559">
            <a:off x="16361944" y="320771"/>
            <a:ext cx="1794712" cy="2188673"/>
          </a:xfrm>
          <a:prstGeom prst="rect">
            <a:avLst/>
          </a:prstGeom>
        </p:spPr>
      </p:pic>
      <p:sp>
        <p:nvSpPr>
          <p:cNvPr id="20" name="Freeform 20"/>
          <p:cNvSpPr/>
          <p:nvPr/>
        </p:nvSpPr>
        <p:spPr>
          <a:xfrm>
            <a:off x="5640964" y="2217420"/>
            <a:ext cx="4101758" cy="143562"/>
          </a:xfrm>
          <a:custGeom>
            <a:avLst/>
            <a:gdLst/>
            <a:ahLst/>
            <a:cxnLst/>
            <a:rect l="l" t="t" r="r" b="b"/>
            <a:pathLst>
              <a:path w="4101758" h="143562">
                <a:moveTo>
                  <a:pt x="0" y="0"/>
                </a:moveTo>
                <a:lnTo>
                  <a:pt x="4101758" y="0"/>
                </a:lnTo>
                <a:lnTo>
                  <a:pt x="4101758" y="143562"/>
                </a:lnTo>
                <a:lnTo>
                  <a:pt x="0" y="1435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1" name="Picture 21"/>
          <p:cNvPicPr>
            <a:picLocks noChangeAspect="1"/>
          </p:cNvPicPr>
          <p:nvPr/>
        </p:nvPicPr>
        <p:blipFill>
          <a:blip r:embed="rId14"/>
          <a:srcRect/>
          <a:stretch>
            <a:fillRect/>
          </a:stretch>
        </p:blipFill>
        <p:spPr>
          <a:xfrm rot="-4233526">
            <a:off x="16118196" y="8429369"/>
            <a:ext cx="2562596" cy="2641852"/>
          </a:xfrm>
          <a:prstGeom prst="rect">
            <a:avLst/>
          </a:prstGeom>
        </p:spPr>
      </p:pic>
      <p:sp>
        <p:nvSpPr>
          <p:cNvPr id="22" name="Freeform 22"/>
          <p:cNvSpPr/>
          <p:nvPr/>
        </p:nvSpPr>
        <p:spPr>
          <a:xfrm rot="2020708">
            <a:off x="-861416" y="7917325"/>
            <a:ext cx="2138684" cy="2301911"/>
          </a:xfrm>
          <a:custGeom>
            <a:avLst/>
            <a:gdLst/>
            <a:ahLst/>
            <a:cxnLst/>
            <a:rect l="l" t="t" r="r" b="b"/>
            <a:pathLst>
              <a:path w="2138684" h="2301911">
                <a:moveTo>
                  <a:pt x="0" y="0"/>
                </a:moveTo>
                <a:lnTo>
                  <a:pt x="2138684" y="0"/>
                </a:lnTo>
                <a:lnTo>
                  <a:pt x="2138684" y="2301911"/>
                </a:lnTo>
                <a:lnTo>
                  <a:pt x="0" y="230191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rot="-3086228">
            <a:off x="913464" y="9389148"/>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4" name="Freeform 24"/>
          <p:cNvSpPr/>
          <p:nvPr/>
        </p:nvSpPr>
        <p:spPr>
          <a:xfrm>
            <a:off x="2383850" y="717650"/>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25" name="Picture 25"/>
          <p:cNvPicPr>
            <a:picLocks noChangeAspect="1"/>
          </p:cNvPicPr>
          <p:nvPr/>
        </p:nvPicPr>
        <p:blipFill>
          <a:blip r:embed="rId21"/>
          <a:srcRect/>
          <a:stretch>
            <a:fillRect/>
          </a:stretch>
        </p:blipFill>
        <p:spPr>
          <a:xfrm rot="4909408">
            <a:off x="-743225" y="-1024704"/>
            <a:ext cx="2789492" cy="3099435"/>
          </a:xfrm>
          <a:prstGeom prst="rect">
            <a:avLst/>
          </a:prstGeom>
        </p:spPr>
      </p:pic>
      <p:sp>
        <p:nvSpPr>
          <p:cNvPr id="26" name="Freeform 26"/>
          <p:cNvSpPr/>
          <p:nvPr/>
        </p:nvSpPr>
        <p:spPr>
          <a:xfrm rot="-470913">
            <a:off x="-348735" y="1724652"/>
            <a:ext cx="2000513" cy="1371261"/>
          </a:xfrm>
          <a:custGeom>
            <a:avLst/>
            <a:gdLst/>
            <a:ahLst/>
            <a:cxnLst/>
            <a:rect l="l" t="t" r="r" b="b"/>
            <a:pathLst>
              <a:path w="2000513" h="1371261">
                <a:moveTo>
                  <a:pt x="0" y="0"/>
                </a:moveTo>
                <a:lnTo>
                  <a:pt x="2000513" y="0"/>
                </a:lnTo>
                <a:lnTo>
                  <a:pt x="2000513" y="1371261"/>
                </a:lnTo>
                <a:lnTo>
                  <a:pt x="0" y="13712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7" name="TextBox 27"/>
          <p:cNvSpPr txBox="1"/>
          <p:nvPr/>
        </p:nvSpPr>
        <p:spPr>
          <a:xfrm>
            <a:off x="4878419" y="904875"/>
            <a:ext cx="7183335" cy="1184276"/>
          </a:xfrm>
          <a:prstGeom prst="rect">
            <a:avLst/>
          </a:prstGeom>
        </p:spPr>
        <p:txBody>
          <a:bodyPr lIns="0" tIns="0" rIns="0" bIns="0" rtlCol="0" anchor="t">
            <a:spAutoFit/>
          </a:bodyPr>
          <a:lstStyle/>
          <a:p>
            <a:pPr algn="ctr">
              <a:lnSpc>
                <a:spcPts val="9799"/>
              </a:lnSpc>
            </a:pPr>
            <a:r>
              <a:rPr lang="en-US" sz="6999" b="1">
                <a:solidFill>
                  <a:srgbClr val="F5F5EF"/>
                </a:solidFill>
                <a:latin typeface="One Little Font Bold"/>
                <a:ea typeface="One Little Font Bold"/>
                <a:cs typeface="One Little Font Bold"/>
                <a:sym typeface="One Little Font Bold"/>
              </a:rPr>
              <a:t>το παιχνίδι ταξιδεύει</a:t>
            </a:r>
          </a:p>
        </p:txBody>
      </p:sp>
      <p:sp>
        <p:nvSpPr>
          <p:cNvPr id="28" name="Freeform 28"/>
          <p:cNvSpPr/>
          <p:nvPr/>
        </p:nvSpPr>
        <p:spPr>
          <a:xfrm rot="-6621541">
            <a:off x="2216257" y="4072237"/>
            <a:ext cx="948661" cy="929688"/>
          </a:xfrm>
          <a:custGeom>
            <a:avLst/>
            <a:gdLst/>
            <a:ahLst/>
            <a:cxnLst/>
            <a:rect l="l" t="t" r="r" b="b"/>
            <a:pathLst>
              <a:path w="948661" h="929688">
                <a:moveTo>
                  <a:pt x="0" y="0"/>
                </a:moveTo>
                <a:lnTo>
                  <a:pt x="948661" y="0"/>
                </a:lnTo>
                <a:lnTo>
                  <a:pt x="948661" y="929687"/>
                </a:lnTo>
                <a:lnTo>
                  <a:pt x="0" y="9296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9" name="Freeform 29"/>
          <p:cNvSpPr/>
          <p:nvPr/>
        </p:nvSpPr>
        <p:spPr>
          <a:xfrm rot="-6621541">
            <a:off x="1909520" y="5650439"/>
            <a:ext cx="948661" cy="929688"/>
          </a:xfrm>
          <a:custGeom>
            <a:avLst/>
            <a:gdLst/>
            <a:ahLst/>
            <a:cxnLst/>
            <a:rect l="l" t="t" r="r" b="b"/>
            <a:pathLst>
              <a:path w="948661" h="929688">
                <a:moveTo>
                  <a:pt x="0" y="0"/>
                </a:moveTo>
                <a:lnTo>
                  <a:pt x="948661" y="0"/>
                </a:lnTo>
                <a:lnTo>
                  <a:pt x="948661" y="929688"/>
                </a:lnTo>
                <a:lnTo>
                  <a:pt x="0" y="92968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30" name="Freeform 30"/>
          <p:cNvSpPr/>
          <p:nvPr/>
        </p:nvSpPr>
        <p:spPr>
          <a:xfrm rot="-6621541">
            <a:off x="334422" y="4626939"/>
            <a:ext cx="948661" cy="929688"/>
          </a:xfrm>
          <a:custGeom>
            <a:avLst/>
            <a:gdLst/>
            <a:ahLst/>
            <a:cxnLst/>
            <a:rect l="l" t="t" r="r" b="b"/>
            <a:pathLst>
              <a:path w="948661" h="929688">
                <a:moveTo>
                  <a:pt x="0" y="0"/>
                </a:moveTo>
                <a:lnTo>
                  <a:pt x="948661" y="0"/>
                </a:lnTo>
                <a:lnTo>
                  <a:pt x="948661" y="929688"/>
                </a:lnTo>
                <a:lnTo>
                  <a:pt x="0" y="9296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31" name="Freeform 31"/>
          <p:cNvSpPr/>
          <p:nvPr/>
        </p:nvSpPr>
        <p:spPr>
          <a:xfrm rot="-717993">
            <a:off x="16774522" y="7374899"/>
            <a:ext cx="969556" cy="969556"/>
          </a:xfrm>
          <a:custGeom>
            <a:avLst/>
            <a:gdLst/>
            <a:ahLst/>
            <a:cxnLst/>
            <a:rect l="l" t="t" r="r" b="b"/>
            <a:pathLst>
              <a:path w="969556" h="969556">
                <a:moveTo>
                  <a:pt x="0" y="0"/>
                </a:moveTo>
                <a:lnTo>
                  <a:pt x="969556" y="0"/>
                </a:lnTo>
                <a:lnTo>
                  <a:pt x="969556" y="969556"/>
                </a:lnTo>
                <a:lnTo>
                  <a:pt x="0" y="969556"/>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Freeform 2"/>
          <p:cNvSpPr/>
          <p:nvPr/>
        </p:nvSpPr>
        <p:spPr>
          <a:xfrm rot="-6621541">
            <a:off x="3653222" y="5285076"/>
            <a:ext cx="948661" cy="929688"/>
          </a:xfrm>
          <a:custGeom>
            <a:avLst/>
            <a:gdLst/>
            <a:ahLst/>
            <a:cxnLst/>
            <a:rect l="l" t="t" r="r" b="b"/>
            <a:pathLst>
              <a:path w="948661" h="929688">
                <a:moveTo>
                  <a:pt x="0" y="0"/>
                </a:moveTo>
                <a:lnTo>
                  <a:pt x="948661" y="0"/>
                </a:lnTo>
                <a:lnTo>
                  <a:pt x="948661" y="929687"/>
                </a:lnTo>
                <a:lnTo>
                  <a:pt x="0" y="929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17993">
            <a:off x="16833405" y="5006476"/>
            <a:ext cx="851789" cy="851789"/>
          </a:xfrm>
          <a:custGeom>
            <a:avLst/>
            <a:gdLst/>
            <a:ahLst/>
            <a:cxnLst/>
            <a:rect l="l" t="t" r="r" b="b"/>
            <a:pathLst>
              <a:path w="851789" h="851789">
                <a:moveTo>
                  <a:pt x="0" y="0"/>
                </a:moveTo>
                <a:lnTo>
                  <a:pt x="851790" y="0"/>
                </a:lnTo>
                <a:lnTo>
                  <a:pt x="851790" y="851789"/>
                </a:lnTo>
                <a:lnTo>
                  <a:pt x="0" y="851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17993">
            <a:off x="15737766" y="6016365"/>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6414649" y="1748943"/>
            <a:ext cx="5962444" cy="2639981"/>
            <a:chOff x="0" y="0"/>
            <a:chExt cx="6623878" cy="2932842"/>
          </a:xfrm>
        </p:grpSpPr>
        <p:sp>
          <p:nvSpPr>
            <p:cNvPr id="6" name="Freeform 6"/>
            <p:cNvSpPr/>
            <p:nvPr/>
          </p:nvSpPr>
          <p:spPr>
            <a:xfrm>
              <a:off x="0" y="0"/>
              <a:ext cx="6623878" cy="2932842"/>
            </a:xfrm>
            <a:custGeom>
              <a:avLst/>
              <a:gdLst/>
              <a:ahLst/>
              <a:cxnLst/>
              <a:rect l="l" t="t" r="r" b="b"/>
              <a:pathLst>
                <a:path w="6623878" h="2932842">
                  <a:moveTo>
                    <a:pt x="6476828" y="0"/>
                  </a:moveTo>
                  <a:lnTo>
                    <a:pt x="147050" y="0"/>
                  </a:lnTo>
                  <a:cubicBezTo>
                    <a:pt x="66239" y="0"/>
                    <a:pt x="0" y="54788"/>
                    <a:pt x="0" y="121876"/>
                  </a:cubicBezTo>
                  <a:lnTo>
                    <a:pt x="0" y="2810967"/>
                  </a:lnTo>
                  <a:cubicBezTo>
                    <a:pt x="0" y="2878054"/>
                    <a:pt x="66239" y="2932842"/>
                    <a:pt x="147050" y="2932842"/>
                  </a:cubicBezTo>
                  <a:lnTo>
                    <a:pt x="6476828" y="2932842"/>
                  </a:lnTo>
                  <a:cubicBezTo>
                    <a:pt x="6557639" y="2932842"/>
                    <a:pt x="6623878" y="2878054"/>
                    <a:pt x="6623878" y="2810967"/>
                  </a:cubicBezTo>
                  <a:lnTo>
                    <a:pt x="6623878" y="121876"/>
                  </a:lnTo>
                  <a:cubicBezTo>
                    <a:pt x="6623878" y="54788"/>
                    <a:pt x="6557639" y="0"/>
                    <a:pt x="6476828" y="0"/>
                  </a:cubicBezTo>
                  <a:close/>
                </a:path>
              </a:pathLst>
            </a:custGeom>
            <a:blipFill>
              <a:blip r:embed="rId8"/>
              <a:stretch>
                <a:fillRect t="-34591" b="-34591"/>
              </a:stretch>
            </a:blipFill>
          </p:spPr>
          <p:txBody>
            <a:bodyPr/>
            <a:lstStyle/>
            <a:p>
              <a:endParaRPr lang="en-US"/>
            </a:p>
          </p:txBody>
        </p:sp>
      </p:grpSp>
      <p:grpSp>
        <p:nvGrpSpPr>
          <p:cNvPr id="7" name="Group 7"/>
          <p:cNvGrpSpPr/>
          <p:nvPr/>
        </p:nvGrpSpPr>
        <p:grpSpPr>
          <a:xfrm>
            <a:off x="8053194" y="5711522"/>
            <a:ext cx="5599429" cy="2937460"/>
            <a:chOff x="0" y="0"/>
            <a:chExt cx="6350000" cy="3331210"/>
          </a:xfrm>
        </p:grpSpPr>
        <p:sp>
          <p:nvSpPr>
            <p:cNvPr id="8" name="Freeform 8"/>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21396" b="-21396"/>
              </a:stretch>
            </a:blipFill>
          </p:spPr>
          <p:txBody>
            <a:bodyPr/>
            <a:lstStyle/>
            <a:p>
              <a:endParaRPr lang="en-US"/>
            </a:p>
          </p:txBody>
        </p:sp>
      </p:grpSp>
      <p:sp>
        <p:nvSpPr>
          <p:cNvPr id="9" name="TextBox 9"/>
          <p:cNvSpPr txBox="1"/>
          <p:nvPr/>
        </p:nvSpPr>
        <p:spPr>
          <a:xfrm>
            <a:off x="1011420" y="6480164"/>
            <a:ext cx="5560338" cy="1266827"/>
          </a:xfrm>
          <a:prstGeom prst="rect">
            <a:avLst/>
          </a:prstGeom>
        </p:spPr>
        <p:txBody>
          <a:bodyPr lIns="0" tIns="0" rIns="0" bIns="0" rtlCol="0" anchor="t">
            <a:spAutoFit/>
          </a:bodyPr>
          <a:lstStyle/>
          <a:p>
            <a:pPr algn="ctr">
              <a:lnSpc>
                <a:spcPts val="10499"/>
              </a:lnSpc>
            </a:pPr>
            <a:r>
              <a:rPr lang="en-US" sz="7499" b="1">
                <a:solidFill>
                  <a:srgbClr val="FFFFFF"/>
                </a:solidFill>
                <a:latin typeface="One Little Font Full Bold"/>
                <a:ea typeface="One Little Font Full Bold"/>
                <a:cs typeface="One Little Font Full Bold"/>
                <a:sym typeface="One Little Font Full Bold"/>
              </a:rPr>
              <a:t>Δήμος Αχαρνών</a:t>
            </a:r>
          </a:p>
        </p:txBody>
      </p:sp>
      <p:sp>
        <p:nvSpPr>
          <p:cNvPr id="10" name="TextBox 10"/>
          <p:cNvSpPr txBox="1"/>
          <p:nvPr/>
        </p:nvSpPr>
        <p:spPr>
          <a:xfrm>
            <a:off x="13652623" y="2789389"/>
            <a:ext cx="4111622" cy="1863091"/>
          </a:xfrm>
          <a:prstGeom prst="rect">
            <a:avLst/>
          </a:prstGeom>
        </p:spPr>
        <p:txBody>
          <a:bodyPr lIns="0" tIns="0" rIns="0" bIns="0" rtlCol="0" anchor="t">
            <a:spAutoFit/>
          </a:bodyPr>
          <a:lstStyle/>
          <a:p>
            <a:pPr algn="ctr">
              <a:lnSpc>
                <a:spcPts val="7559"/>
              </a:lnSpc>
            </a:pPr>
            <a:r>
              <a:rPr lang="en-US" sz="5399">
                <a:solidFill>
                  <a:srgbClr val="FFFFFF"/>
                </a:solidFill>
                <a:latin typeface="One Little Font Full"/>
                <a:ea typeface="One Little Font Full"/>
                <a:cs typeface="One Little Font Full"/>
                <a:sym typeface="One Little Font Full"/>
              </a:rPr>
              <a:t>Χριστούγεννα</a:t>
            </a:r>
          </a:p>
          <a:p>
            <a:pPr algn="ctr">
              <a:lnSpc>
                <a:spcPts val="7559"/>
              </a:lnSpc>
            </a:pPr>
            <a:r>
              <a:rPr lang="en-US" sz="5399">
                <a:solidFill>
                  <a:srgbClr val="FFFFFF"/>
                </a:solidFill>
                <a:latin typeface="One Little Font Full"/>
                <a:ea typeface="One Little Font Full"/>
                <a:cs typeface="One Little Font Full"/>
                <a:sym typeface="One Little Font Full"/>
              </a:rPr>
              <a:t>2013</a:t>
            </a:r>
          </a:p>
        </p:txBody>
      </p:sp>
      <p:sp>
        <p:nvSpPr>
          <p:cNvPr id="11" name="Freeform 11"/>
          <p:cNvSpPr/>
          <p:nvPr/>
        </p:nvSpPr>
        <p:spPr>
          <a:xfrm rot="994879">
            <a:off x="-729934" y="580619"/>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3934053">
            <a:off x="775603" y="-290517"/>
            <a:ext cx="1366619" cy="1470921"/>
          </a:xfrm>
          <a:custGeom>
            <a:avLst/>
            <a:gdLst/>
            <a:ahLst/>
            <a:cxnLst/>
            <a:rect l="l" t="t" r="r" b="b"/>
            <a:pathLst>
              <a:path w="1366619" h="1470921">
                <a:moveTo>
                  <a:pt x="0" y="0"/>
                </a:moveTo>
                <a:lnTo>
                  <a:pt x="1366619" y="0"/>
                </a:lnTo>
                <a:lnTo>
                  <a:pt x="1366619" y="1470921"/>
                </a:lnTo>
                <a:lnTo>
                  <a:pt x="0" y="14709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3018816" y="1390751"/>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rot="-485015">
            <a:off x="-703747" y="8154407"/>
            <a:ext cx="1732751" cy="1825696"/>
          </a:xfrm>
          <a:custGeom>
            <a:avLst/>
            <a:gdLst/>
            <a:ahLst/>
            <a:cxnLst/>
            <a:rect l="l" t="t" r="r" b="b"/>
            <a:pathLst>
              <a:path w="1732751" h="1825696">
                <a:moveTo>
                  <a:pt x="0" y="0"/>
                </a:moveTo>
                <a:lnTo>
                  <a:pt x="1732751" y="0"/>
                </a:lnTo>
                <a:lnTo>
                  <a:pt x="1732751" y="1825696"/>
                </a:lnTo>
                <a:lnTo>
                  <a:pt x="0" y="182569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5" name="Picture 15"/>
          <p:cNvPicPr>
            <a:picLocks noChangeAspect="1"/>
          </p:cNvPicPr>
          <p:nvPr/>
        </p:nvPicPr>
        <p:blipFill>
          <a:blip r:embed="rId18"/>
          <a:srcRect/>
          <a:stretch>
            <a:fillRect/>
          </a:stretch>
        </p:blipFill>
        <p:spPr>
          <a:xfrm rot="-4233526">
            <a:off x="16152404" y="-834282"/>
            <a:ext cx="2562596" cy="2641852"/>
          </a:xfrm>
          <a:prstGeom prst="rect">
            <a:avLst/>
          </a:prstGeom>
        </p:spPr>
      </p:pic>
      <p:pic>
        <p:nvPicPr>
          <p:cNvPr id="16" name="Picture 16"/>
          <p:cNvPicPr>
            <a:picLocks noChangeAspect="1"/>
          </p:cNvPicPr>
          <p:nvPr/>
        </p:nvPicPr>
        <p:blipFill>
          <a:blip r:embed="rId19"/>
          <a:srcRect/>
          <a:stretch>
            <a:fillRect/>
          </a:stretch>
        </p:blipFill>
        <p:spPr>
          <a:xfrm rot="-385810">
            <a:off x="15027814" y="8849464"/>
            <a:ext cx="2271693" cy="2524104"/>
          </a:xfrm>
          <a:prstGeom prst="rect">
            <a:avLst/>
          </a:prstGeom>
        </p:spPr>
      </p:pic>
      <p:pic>
        <p:nvPicPr>
          <p:cNvPr id="17" name="Picture 17"/>
          <p:cNvPicPr>
            <a:picLocks noChangeAspect="1"/>
          </p:cNvPicPr>
          <p:nvPr/>
        </p:nvPicPr>
        <p:blipFill>
          <a:blip r:embed="rId20"/>
          <a:srcRect/>
          <a:stretch>
            <a:fillRect/>
          </a:stretch>
        </p:blipFill>
        <p:spPr>
          <a:xfrm>
            <a:off x="16734422" y="7288322"/>
            <a:ext cx="2416108" cy="2379866"/>
          </a:xfrm>
          <a:prstGeom prst="rect">
            <a:avLst/>
          </a:prstGeom>
        </p:spPr>
      </p:pic>
      <p:grpSp>
        <p:nvGrpSpPr>
          <p:cNvPr id="18" name="Group 18"/>
          <p:cNvGrpSpPr/>
          <p:nvPr/>
        </p:nvGrpSpPr>
        <p:grpSpPr>
          <a:xfrm>
            <a:off x="5551623" y="1392018"/>
            <a:ext cx="7262800" cy="3498958"/>
            <a:chOff x="0" y="0"/>
            <a:chExt cx="9683733" cy="4665277"/>
          </a:xfrm>
        </p:grpSpPr>
        <p:sp>
          <p:nvSpPr>
            <p:cNvPr id="19" name="Freeform 19"/>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21">
                <a:extLst>
                  <a:ext uri="{96DAC541-7B7A-43D3-8B79-37D633B846F1}">
                    <asvg:svgBlip xmlns:asvg="http://schemas.microsoft.com/office/drawing/2016/SVG/main" r:embed="rId22"/>
                  </a:ext>
                </a:extLst>
              </a:blip>
              <a:stretch>
                <a:fillRect t="-32582"/>
              </a:stretch>
            </a:blipFill>
          </p:spPr>
          <p:txBody>
            <a:bodyPr/>
            <a:lstStyle/>
            <a:p>
              <a:endParaRPr lang="en-US"/>
            </a:p>
          </p:txBody>
        </p:sp>
        <p:sp>
          <p:nvSpPr>
            <p:cNvPr id="20" name="Freeform 20"/>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21">
                <a:extLst>
                  <a:ext uri="{96DAC541-7B7A-43D3-8B79-37D633B846F1}">
                    <asvg:svgBlip xmlns:asvg="http://schemas.microsoft.com/office/drawing/2016/SVG/main" r:embed="rId22"/>
                  </a:ext>
                </a:extLst>
              </a:blip>
              <a:stretch>
                <a:fillRect b="-30977"/>
              </a:stretch>
            </a:blipFill>
          </p:spPr>
          <p:txBody>
            <a:bodyPr/>
            <a:lstStyle/>
            <a:p>
              <a:endParaRPr lang="en-US"/>
            </a:p>
          </p:txBody>
        </p:sp>
      </p:grpSp>
      <p:grpSp>
        <p:nvGrpSpPr>
          <p:cNvPr id="21" name="Group 21"/>
          <p:cNvGrpSpPr/>
          <p:nvPr/>
        </p:nvGrpSpPr>
        <p:grpSpPr>
          <a:xfrm>
            <a:off x="8053194" y="5608679"/>
            <a:ext cx="6000265" cy="3649621"/>
            <a:chOff x="0" y="0"/>
            <a:chExt cx="8000353" cy="4866162"/>
          </a:xfrm>
        </p:grpSpPr>
        <p:sp>
          <p:nvSpPr>
            <p:cNvPr id="22" name="Freeform 22"/>
            <p:cNvSpPr/>
            <p:nvPr/>
          </p:nvSpPr>
          <p:spPr>
            <a:xfrm>
              <a:off x="3095701" y="0"/>
              <a:ext cx="4904652" cy="4757884"/>
            </a:xfrm>
            <a:custGeom>
              <a:avLst/>
              <a:gdLst/>
              <a:ahLst/>
              <a:cxnLst/>
              <a:rect l="l" t="t" r="r" b="b"/>
              <a:pathLst>
                <a:path w="4904652" h="4757884">
                  <a:moveTo>
                    <a:pt x="0" y="0"/>
                  </a:moveTo>
                  <a:lnTo>
                    <a:pt x="4904652" y="0"/>
                  </a:lnTo>
                  <a:lnTo>
                    <a:pt x="4904652" y="4757884"/>
                  </a:lnTo>
                  <a:lnTo>
                    <a:pt x="0" y="4757884"/>
                  </a:lnTo>
                  <a:lnTo>
                    <a:pt x="0" y="0"/>
                  </a:lnTo>
                  <a:close/>
                </a:path>
              </a:pathLst>
            </a:custGeom>
            <a:blipFill>
              <a:blip r:embed="rId23">
                <a:extLst>
                  <a:ext uri="{96DAC541-7B7A-43D3-8B79-37D633B846F1}">
                    <asvg:svgBlip xmlns:asvg="http://schemas.microsoft.com/office/drawing/2016/SVG/main" r:embed="rId24"/>
                  </a:ext>
                </a:extLst>
              </a:blip>
              <a:stretch>
                <a:fillRect l="-14493"/>
              </a:stretch>
            </a:blipFill>
          </p:spPr>
          <p:txBody>
            <a:bodyPr/>
            <a:lstStyle/>
            <a:p>
              <a:endParaRPr lang="en-US"/>
            </a:p>
          </p:txBody>
        </p:sp>
        <p:sp>
          <p:nvSpPr>
            <p:cNvPr id="23" name="Freeform 23"/>
            <p:cNvSpPr/>
            <p:nvPr/>
          </p:nvSpPr>
          <p:spPr>
            <a:xfrm>
              <a:off x="0" y="0"/>
              <a:ext cx="3307825" cy="4866162"/>
            </a:xfrm>
            <a:custGeom>
              <a:avLst/>
              <a:gdLst/>
              <a:ahLst/>
              <a:cxnLst/>
              <a:rect l="l" t="t" r="r" b="b"/>
              <a:pathLst>
                <a:path w="3307825" h="4866162">
                  <a:moveTo>
                    <a:pt x="0" y="0"/>
                  </a:moveTo>
                  <a:lnTo>
                    <a:pt x="3307825" y="0"/>
                  </a:lnTo>
                  <a:lnTo>
                    <a:pt x="3307825" y="4866162"/>
                  </a:lnTo>
                  <a:lnTo>
                    <a:pt x="0" y="4866162"/>
                  </a:lnTo>
                  <a:lnTo>
                    <a:pt x="0" y="0"/>
                  </a:lnTo>
                  <a:close/>
                </a:path>
              </a:pathLst>
            </a:custGeom>
            <a:blipFill>
              <a:blip r:embed="rId23">
                <a:extLst>
                  <a:ext uri="{96DAC541-7B7A-43D3-8B79-37D633B846F1}">
                    <asvg:svgBlip xmlns:asvg="http://schemas.microsoft.com/office/drawing/2016/SVG/main" r:embed="rId24"/>
                  </a:ext>
                </a:extLst>
              </a:blip>
              <a:stretch>
                <a:fillRect r="-73628"/>
              </a:stretch>
            </a:blipFill>
          </p:spPr>
          <p:txBody>
            <a:bodyPr/>
            <a:lstStyle/>
            <a:p>
              <a:endParaRPr lang="en-US"/>
            </a:p>
          </p:txBody>
        </p:sp>
      </p:grpSp>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6009084" y="3037517"/>
            <a:ext cx="4572101" cy="2398524"/>
            <a:chOff x="0" y="0"/>
            <a:chExt cx="6350000" cy="3331210"/>
          </a:xfrm>
        </p:grpSpPr>
        <p:sp>
          <p:nvSpPr>
            <p:cNvPr id="3" name="Freeform 3"/>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2"/>
              <a:stretch>
                <a:fillRect t="-21396" b="-21396"/>
              </a:stretch>
            </a:blipFill>
          </p:spPr>
          <p:txBody>
            <a:bodyPr/>
            <a:lstStyle/>
            <a:p>
              <a:endParaRPr lang="en-US"/>
            </a:p>
          </p:txBody>
        </p:sp>
      </p:grpSp>
      <p:grpSp>
        <p:nvGrpSpPr>
          <p:cNvPr id="4" name="Group 4"/>
          <p:cNvGrpSpPr/>
          <p:nvPr/>
        </p:nvGrpSpPr>
        <p:grpSpPr>
          <a:xfrm>
            <a:off x="12533739" y="2445123"/>
            <a:ext cx="2881546" cy="4276579"/>
            <a:chOff x="0" y="0"/>
            <a:chExt cx="4278612" cy="6350000"/>
          </a:xfrm>
        </p:grpSpPr>
        <p:sp>
          <p:nvSpPr>
            <p:cNvPr id="5" name="Freeform 5"/>
            <p:cNvSpPr/>
            <p:nvPr/>
          </p:nvSpPr>
          <p:spPr>
            <a:xfrm>
              <a:off x="0" y="0"/>
              <a:ext cx="4278611" cy="6350000"/>
            </a:xfrm>
            <a:custGeom>
              <a:avLst/>
              <a:gdLst/>
              <a:ahLst/>
              <a:cxnLst/>
              <a:rect l="l" t="t" r="r" b="b"/>
              <a:pathLst>
                <a:path w="4278611" h="6350000">
                  <a:moveTo>
                    <a:pt x="3300643" y="6350000"/>
                  </a:moveTo>
                  <a:lnTo>
                    <a:pt x="977968" y="6350000"/>
                  </a:lnTo>
                  <a:cubicBezTo>
                    <a:pt x="437641" y="6350000"/>
                    <a:pt x="0" y="5895340"/>
                    <a:pt x="0" y="5334000"/>
                  </a:cubicBezTo>
                  <a:lnTo>
                    <a:pt x="0" y="1016000"/>
                  </a:lnTo>
                  <a:cubicBezTo>
                    <a:pt x="0" y="454660"/>
                    <a:pt x="437641" y="0"/>
                    <a:pt x="977968" y="0"/>
                  </a:cubicBezTo>
                  <a:lnTo>
                    <a:pt x="3300643" y="0"/>
                  </a:lnTo>
                  <a:cubicBezTo>
                    <a:pt x="3840971" y="0"/>
                    <a:pt x="4278611" y="454660"/>
                    <a:pt x="4278611" y="1016000"/>
                  </a:cubicBezTo>
                  <a:lnTo>
                    <a:pt x="4278611" y="5334000"/>
                  </a:lnTo>
                  <a:cubicBezTo>
                    <a:pt x="4278611" y="5895340"/>
                    <a:pt x="3840971" y="6350000"/>
                    <a:pt x="3300643" y="6350000"/>
                  </a:cubicBezTo>
                  <a:close/>
                </a:path>
              </a:pathLst>
            </a:custGeom>
            <a:blipFill>
              <a:blip r:embed="rId3"/>
              <a:stretch>
                <a:fillRect l="-5587" r="-5587"/>
              </a:stretch>
            </a:blipFill>
          </p:spPr>
          <p:txBody>
            <a:bodyPr/>
            <a:lstStyle/>
            <a:p>
              <a:endParaRPr lang="en-US"/>
            </a:p>
          </p:txBody>
        </p:sp>
      </p:grpSp>
      <p:grpSp>
        <p:nvGrpSpPr>
          <p:cNvPr id="6" name="Group 6"/>
          <p:cNvGrpSpPr/>
          <p:nvPr/>
        </p:nvGrpSpPr>
        <p:grpSpPr>
          <a:xfrm>
            <a:off x="4436194" y="6729091"/>
            <a:ext cx="2409541" cy="2797681"/>
            <a:chOff x="0" y="0"/>
            <a:chExt cx="1739900" cy="2020172"/>
          </a:xfrm>
        </p:grpSpPr>
        <p:sp>
          <p:nvSpPr>
            <p:cNvPr id="7" name="Freeform 7"/>
            <p:cNvSpPr/>
            <p:nvPr/>
          </p:nvSpPr>
          <p:spPr>
            <a:xfrm>
              <a:off x="-127" y="127"/>
              <a:ext cx="1739773" cy="2027157"/>
            </a:xfrm>
            <a:custGeom>
              <a:avLst/>
              <a:gdLst/>
              <a:ahLst/>
              <a:cxnLst/>
              <a:rect l="l" t="t" r="r" b="b"/>
              <a:pathLst>
                <a:path w="1739773" h="2027157">
                  <a:moveTo>
                    <a:pt x="1338707" y="2014457"/>
                  </a:moveTo>
                  <a:cubicBezTo>
                    <a:pt x="1282827" y="2027157"/>
                    <a:pt x="1257427" y="2014457"/>
                    <a:pt x="1200277" y="2014457"/>
                  </a:cubicBezTo>
                  <a:cubicBezTo>
                    <a:pt x="1143127" y="2014457"/>
                    <a:pt x="1052068" y="2001757"/>
                    <a:pt x="1052068" y="2001757"/>
                  </a:cubicBezTo>
                  <a:lnTo>
                    <a:pt x="707771" y="2001757"/>
                  </a:lnTo>
                  <a:lnTo>
                    <a:pt x="631063" y="1989057"/>
                  </a:lnTo>
                  <a:cubicBezTo>
                    <a:pt x="631063" y="1989057"/>
                    <a:pt x="533400" y="2001757"/>
                    <a:pt x="457581" y="1989057"/>
                  </a:cubicBezTo>
                  <a:cubicBezTo>
                    <a:pt x="381762" y="1976357"/>
                    <a:pt x="296418" y="1989057"/>
                    <a:pt x="296418" y="1989057"/>
                  </a:cubicBezTo>
                  <a:cubicBezTo>
                    <a:pt x="240284" y="1989057"/>
                    <a:pt x="162814" y="1984739"/>
                    <a:pt x="119507" y="1955529"/>
                  </a:cubicBezTo>
                  <a:cubicBezTo>
                    <a:pt x="47371" y="1906888"/>
                    <a:pt x="25400" y="1836657"/>
                    <a:pt x="0" y="1730866"/>
                  </a:cubicBezTo>
                  <a:lnTo>
                    <a:pt x="0" y="1530333"/>
                  </a:lnTo>
                  <a:cubicBezTo>
                    <a:pt x="0" y="1530333"/>
                    <a:pt x="12700" y="1445370"/>
                    <a:pt x="12700" y="1387077"/>
                  </a:cubicBezTo>
                  <a:cubicBezTo>
                    <a:pt x="12700" y="1328784"/>
                    <a:pt x="0" y="1238868"/>
                    <a:pt x="0" y="123886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1148063"/>
                  </a:lnTo>
                  <a:cubicBezTo>
                    <a:pt x="1727073" y="1148063"/>
                    <a:pt x="1739773" y="1516744"/>
                    <a:pt x="1739773" y="1549764"/>
                  </a:cubicBezTo>
                  <a:cubicBezTo>
                    <a:pt x="1739773" y="1582784"/>
                    <a:pt x="1717294" y="1690734"/>
                    <a:pt x="1699387" y="1736962"/>
                  </a:cubicBezTo>
                  <a:cubicBezTo>
                    <a:pt x="1674368" y="1801605"/>
                    <a:pt x="1684528" y="1858501"/>
                    <a:pt x="1632712" y="1902697"/>
                  </a:cubicBezTo>
                  <a:cubicBezTo>
                    <a:pt x="1596644" y="1933558"/>
                    <a:pt x="1542542" y="1970896"/>
                    <a:pt x="1497330" y="1988041"/>
                  </a:cubicBezTo>
                  <a:cubicBezTo>
                    <a:pt x="1452118" y="2005186"/>
                    <a:pt x="1394333" y="2001884"/>
                    <a:pt x="1338453" y="2014584"/>
                  </a:cubicBezTo>
                  <a:close/>
                </a:path>
              </a:pathLst>
            </a:custGeom>
            <a:blipFill>
              <a:blip r:embed="rId4"/>
              <a:stretch>
                <a:fillRect t="-7485" b="-7485"/>
              </a:stretch>
            </a:blipFill>
          </p:spPr>
          <p:txBody>
            <a:bodyPr/>
            <a:lstStyle/>
            <a:p>
              <a:endParaRPr lang="en-US"/>
            </a:p>
          </p:txBody>
        </p:sp>
      </p:grpSp>
      <p:grpSp>
        <p:nvGrpSpPr>
          <p:cNvPr id="8" name="Group 8"/>
          <p:cNvGrpSpPr/>
          <p:nvPr/>
        </p:nvGrpSpPr>
        <p:grpSpPr>
          <a:xfrm>
            <a:off x="7691843" y="6729091"/>
            <a:ext cx="2547372" cy="2645145"/>
            <a:chOff x="0" y="0"/>
            <a:chExt cx="2023426" cy="2101088"/>
          </a:xfrm>
        </p:grpSpPr>
        <p:sp>
          <p:nvSpPr>
            <p:cNvPr id="9" name="Freeform 9"/>
            <p:cNvSpPr/>
            <p:nvPr/>
          </p:nvSpPr>
          <p:spPr>
            <a:xfrm>
              <a:off x="-127" y="127"/>
              <a:ext cx="2023299" cy="2108073"/>
            </a:xfrm>
            <a:custGeom>
              <a:avLst/>
              <a:gdLst/>
              <a:ahLst/>
              <a:cxnLst/>
              <a:rect l="l" t="t" r="r" b="b"/>
              <a:pathLst>
                <a:path w="2023299" h="2108073">
                  <a:moveTo>
                    <a:pt x="1622233" y="2095373"/>
                  </a:moveTo>
                  <a:cubicBezTo>
                    <a:pt x="1566353" y="2108073"/>
                    <a:pt x="1540953" y="2095373"/>
                    <a:pt x="1483803" y="2095373"/>
                  </a:cubicBezTo>
                  <a:cubicBezTo>
                    <a:pt x="1426653" y="2095373"/>
                    <a:pt x="1335594" y="2082673"/>
                    <a:pt x="1335594" y="2082673"/>
                  </a:cubicBezTo>
                  <a:lnTo>
                    <a:pt x="707771" y="2082673"/>
                  </a:lnTo>
                  <a:lnTo>
                    <a:pt x="631063" y="2069973"/>
                  </a:lnTo>
                  <a:cubicBezTo>
                    <a:pt x="631063" y="2069973"/>
                    <a:pt x="533400" y="2082673"/>
                    <a:pt x="457581" y="2069973"/>
                  </a:cubicBezTo>
                  <a:cubicBezTo>
                    <a:pt x="381762" y="2057273"/>
                    <a:pt x="296418" y="2069973"/>
                    <a:pt x="296418" y="2069973"/>
                  </a:cubicBezTo>
                  <a:cubicBezTo>
                    <a:pt x="240284" y="2069973"/>
                    <a:pt x="162814" y="2065655"/>
                    <a:pt x="119507" y="2036445"/>
                  </a:cubicBezTo>
                  <a:cubicBezTo>
                    <a:pt x="47371" y="1987804"/>
                    <a:pt x="25400" y="1917573"/>
                    <a:pt x="0" y="1811782"/>
                  </a:cubicBezTo>
                  <a:lnTo>
                    <a:pt x="0" y="1611249"/>
                  </a:lnTo>
                  <a:cubicBezTo>
                    <a:pt x="0" y="1611249"/>
                    <a:pt x="12700" y="1526286"/>
                    <a:pt x="12700" y="1467993"/>
                  </a:cubicBezTo>
                  <a:cubicBezTo>
                    <a:pt x="12700" y="1409700"/>
                    <a:pt x="0" y="1319784"/>
                    <a:pt x="0" y="131978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04250" y="0"/>
                  </a:lnTo>
                  <a:cubicBezTo>
                    <a:pt x="1604326" y="0"/>
                    <a:pt x="1672779" y="12700"/>
                    <a:pt x="1672779" y="12700"/>
                  </a:cubicBezTo>
                  <a:cubicBezTo>
                    <a:pt x="1736914" y="12700"/>
                    <a:pt x="1825687" y="36322"/>
                    <a:pt x="1883599" y="50800"/>
                  </a:cubicBezTo>
                  <a:cubicBezTo>
                    <a:pt x="1985199" y="76200"/>
                    <a:pt x="2010599" y="254000"/>
                    <a:pt x="2010599" y="350520"/>
                  </a:cubicBezTo>
                  <a:lnTo>
                    <a:pt x="2010599" y="1228979"/>
                  </a:lnTo>
                  <a:cubicBezTo>
                    <a:pt x="2010599" y="1228979"/>
                    <a:pt x="2023299" y="1597660"/>
                    <a:pt x="2023299" y="1630680"/>
                  </a:cubicBezTo>
                  <a:cubicBezTo>
                    <a:pt x="2023299" y="1663700"/>
                    <a:pt x="2000820" y="1771650"/>
                    <a:pt x="1982913" y="1817878"/>
                  </a:cubicBezTo>
                  <a:cubicBezTo>
                    <a:pt x="1957894" y="1882521"/>
                    <a:pt x="1968054" y="1939417"/>
                    <a:pt x="1916238" y="1983613"/>
                  </a:cubicBezTo>
                  <a:cubicBezTo>
                    <a:pt x="1880170" y="2014474"/>
                    <a:pt x="1826068" y="2051812"/>
                    <a:pt x="1780856" y="2068957"/>
                  </a:cubicBezTo>
                  <a:cubicBezTo>
                    <a:pt x="1735644" y="2086102"/>
                    <a:pt x="1677859" y="2082800"/>
                    <a:pt x="1621979" y="2095500"/>
                  </a:cubicBezTo>
                  <a:close/>
                </a:path>
              </a:pathLst>
            </a:custGeom>
            <a:blipFill>
              <a:blip r:embed="rId5"/>
              <a:stretch>
                <a:fillRect t="-18786" b="-18786"/>
              </a:stretch>
            </a:blipFill>
          </p:spPr>
          <p:txBody>
            <a:bodyPr/>
            <a:lstStyle/>
            <a:p>
              <a:endParaRPr lang="en-US"/>
            </a:p>
          </p:txBody>
        </p:sp>
      </p:grpSp>
      <p:sp>
        <p:nvSpPr>
          <p:cNvPr id="10" name="TextBox 10"/>
          <p:cNvSpPr txBox="1"/>
          <p:nvPr/>
        </p:nvSpPr>
        <p:spPr>
          <a:xfrm>
            <a:off x="12277638" y="7269762"/>
            <a:ext cx="3393748" cy="752476"/>
          </a:xfrm>
          <a:prstGeom prst="rect">
            <a:avLst/>
          </a:prstGeom>
        </p:spPr>
        <p:txBody>
          <a:bodyPr lIns="0" tIns="0" rIns="0" bIns="0" rtlCol="0" anchor="t">
            <a:spAutoFit/>
          </a:bodyPr>
          <a:lstStyle/>
          <a:p>
            <a:pPr algn="ctr">
              <a:lnSpc>
                <a:spcPts val="6299"/>
              </a:lnSpc>
            </a:pPr>
            <a:r>
              <a:rPr lang="en-US" sz="4499">
                <a:solidFill>
                  <a:srgbClr val="F5F5EF"/>
                </a:solidFill>
                <a:latin typeface="One Little Font Full"/>
                <a:ea typeface="One Little Font Full"/>
                <a:cs typeface="One Little Font Full"/>
                <a:sym typeface="One Little Font Full"/>
              </a:rPr>
              <a:t>2023</a:t>
            </a:r>
          </a:p>
        </p:txBody>
      </p:sp>
      <p:grpSp>
        <p:nvGrpSpPr>
          <p:cNvPr id="11" name="Group 11"/>
          <p:cNvGrpSpPr/>
          <p:nvPr/>
        </p:nvGrpSpPr>
        <p:grpSpPr>
          <a:xfrm>
            <a:off x="3629370" y="6378453"/>
            <a:ext cx="7262800" cy="3498958"/>
            <a:chOff x="0" y="0"/>
            <a:chExt cx="9683733" cy="4665277"/>
          </a:xfrm>
        </p:grpSpPr>
        <p:sp>
          <p:nvSpPr>
            <p:cNvPr id="12" name="Freeform 12"/>
            <p:cNvSpPr/>
            <p:nvPr/>
          </p:nvSpPr>
          <p:spPr>
            <a:xfrm rot="5400000">
              <a:off x="225091" y="-179488"/>
              <a:ext cx="4619675" cy="5069857"/>
            </a:xfrm>
            <a:custGeom>
              <a:avLst/>
              <a:gdLst/>
              <a:ahLst/>
              <a:cxnLst/>
              <a:rect l="l" t="t" r="r" b="b"/>
              <a:pathLst>
                <a:path w="4619675" h="5069857">
                  <a:moveTo>
                    <a:pt x="0" y="0"/>
                  </a:moveTo>
                  <a:lnTo>
                    <a:pt x="4619675" y="0"/>
                  </a:lnTo>
                  <a:lnTo>
                    <a:pt x="4619675" y="5069856"/>
                  </a:lnTo>
                  <a:lnTo>
                    <a:pt x="0" y="5069856"/>
                  </a:lnTo>
                  <a:lnTo>
                    <a:pt x="0" y="0"/>
                  </a:lnTo>
                  <a:close/>
                </a:path>
              </a:pathLst>
            </a:custGeom>
            <a:blipFill>
              <a:blip r:embed="rId6">
                <a:extLst>
                  <a:ext uri="{96DAC541-7B7A-43D3-8B79-37D633B846F1}">
                    <asvg:svgBlip xmlns:asvg="http://schemas.microsoft.com/office/drawing/2016/SVG/main" r:embed="rId7"/>
                  </a:ext>
                </a:extLst>
              </a:blip>
              <a:stretch>
                <a:fillRect t="-32582"/>
              </a:stretch>
            </a:blipFill>
          </p:spPr>
          <p:txBody>
            <a:bodyPr/>
            <a:lstStyle/>
            <a:p>
              <a:endParaRPr lang="en-US"/>
            </a:p>
          </p:txBody>
        </p:sp>
        <p:sp>
          <p:nvSpPr>
            <p:cNvPr id="13" name="Freeform 13"/>
            <p:cNvSpPr/>
            <p:nvPr/>
          </p:nvSpPr>
          <p:spPr>
            <a:xfrm rot="5400000">
              <a:off x="4807905" y="-256154"/>
              <a:ext cx="4619675" cy="5131982"/>
            </a:xfrm>
            <a:custGeom>
              <a:avLst/>
              <a:gdLst/>
              <a:ahLst/>
              <a:cxnLst/>
              <a:rect l="l" t="t" r="r" b="b"/>
              <a:pathLst>
                <a:path w="4619675" h="5131982">
                  <a:moveTo>
                    <a:pt x="0" y="0"/>
                  </a:moveTo>
                  <a:lnTo>
                    <a:pt x="4619674" y="0"/>
                  </a:lnTo>
                  <a:lnTo>
                    <a:pt x="4619674" y="5131982"/>
                  </a:lnTo>
                  <a:lnTo>
                    <a:pt x="0" y="5131982"/>
                  </a:lnTo>
                  <a:lnTo>
                    <a:pt x="0" y="0"/>
                  </a:lnTo>
                  <a:close/>
                </a:path>
              </a:pathLst>
            </a:custGeom>
            <a:blipFill>
              <a:blip r:embed="rId6">
                <a:extLst>
                  <a:ext uri="{96DAC541-7B7A-43D3-8B79-37D633B846F1}">
                    <asvg:svgBlip xmlns:asvg="http://schemas.microsoft.com/office/drawing/2016/SVG/main" r:embed="rId7"/>
                  </a:ext>
                </a:extLst>
              </a:blip>
              <a:stretch>
                <a:fillRect b="-30977"/>
              </a:stretch>
            </a:blipFill>
          </p:spPr>
          <p:txBody>
            <a:bodyPr/>
            <a:lstStyle/>
            <a:p>
              <a:endParaRPr lang="en-US"/>
            </a:p>
          </p:txBody>
        </p:sp>
      </p:grpSp>
      <p:grpSp>
        <p:nvGrpSpPr>
          <p:cNvPr id="14" name="Group 14"/>
          <p:cNvGrpSpPr/>
          <p:nvPr/>
        </p:nvGrpSpPr>
        <p:grpSpPr>
          <a:xfrm>
            <a:off x="5654390" y="2804704"/>
            <a:ext cx="5237780" cy="3185845"/>
            <a:chOff x="0" y="0"/>
            <a:chExt cx="6983707" cy="4247793"/>
          </a:xfrm>
        </p:grpSpPr>
        <p:sp>
          <p:nvSpPr>
            <p:cNvPr id="15" name="Freeform 15"/>
            <p:cNvSpPr/>
            <p:nvPr/>
          </p:nvSpPr>
          <p:spPr>
            <a:xfrm>
              <a:off x="2702315" y="0"/>
              <a:ext cx="4281392" cy="4153276"/>
            </a:xfrm>
            <a:custGeom>
              <a:avLst/>
              <a:gdLst/>
              <a:ahLst/>
              <a:cxnLst/>
              <a:rect l="l" t="t" r="r" b="b"/>
              <a:pathLst>
                <a:path w="4281392" h="4153276">
                  <a:moveTo>
                    <a:pt x="0" y="0"/>
                  </a:moveTo>
                  <a:lnTo>
                    <a:pt x="4281392" y="0"/>
                  </a:lnTo>
                  <a:lnTo>
                    <a:pt x="4281392" y="4153276"/>
                  </a:lnTo>
                  <a:lnTo>
                    <a:pt x="0" y="4153276"/>
                  </a:lnTo>
                  <a:lnTo>
                    <a:pt x="0" y="0"/>
                  </a:lnTo>
                  <a:close/>
                </a:path>
              </a:pathLst>
            </a:custGeom>
            <a:blipFill>
              <a:blip r:embed="rId8">
                <a:extLst>
                  <a:ext uri="{96DAC541-7B7A-43D3-8B79-37D633B846F1}">
                    <asvg:svgBlip xmlns:asvg="http://schemas.microsoft.com/office/drawing/2016/SVG/main" r:embed="rId9"/>
                  </a:ext>
                </a:extLst>
              </a:blip>
              <a:stretch>
                <a:fillRect l="-14493"/>
              </a:stretch>
            </a:blipFill>
          </p:spPr>
          <p:txBody>
            <a:bodyPr/>
            <a:lstStyle/>
            <a:p>
              <a:endParaRPr lang="en-US"/>
            </a:p>
          </p:txBody>
        </p:sp>
        <p:sp>
          <p:nvSpPr>
            <p:cNvPr id="16" name="Freeform 16"/>
            <p:cNvSpPr/>
            <p:nvPr/>
          </p:nvSpPr>
          <p:spPr>
            <a:xfrm>
              <a:off x="0" y="0"/>
              <a:ext cx="2887483" cy="4247793"/>
            </a:xfrm>
            <a:custGeom>
              <a:avLst/>
              <a:gdLst/>
              <a:ahLst/>
              <a:cxnLst/>
              <a:rect l="l" t="t" r="r" b="b"/>
              <a:pathLst>
                <a:path w="2887483" h="4247793">
                  <a:moveTo>
                    <a:pt x="0" y="0"/>
                  </a:moveTo>
                  <a:lnTo>
                    <a:pt x="2887483" y="0"/>
                  </a:lnTo>
                  <a:lnTo>
                    <a:pt x="2887483" y="4247793"/>
                  </a:lnTo>
                  <a:lnTo>
                    <a:pt x="0" y="4247793"/>
                  </a:lnTo>
                  <a:lnTo>
                    <a:pt x="0" y="0"/>
                  </a:lnTo>
                  <a:close/>
                </a:path>
              </a:pathLst>
            </a:custGeom>
            <a:blipFill>
              <a:blip r:embed="rId8">
                <a:extLst>
                  <a:ext uri="{96DAC541-7B7A-43D3-8B79-37D633B846F1}">
                    <asvg:svgBlip xmlns:asvg="http://schemas.microsoft.com/office/drawing/2016/SVG/main" r:embed="rId9"/>
                  </a:ext>
                </a:extLst>
              </a:blip>
              <a:stretch>
                <a:fillRect r="-73628"/>
              </a:stretch>
            </a:blipFill>
          </p:spPr>
          <p:txBody>
            <a:bodyPr/>
            <a:lstStyle/>
            <a:p>
              <a:endParaRPr lang="en-US"/>
            </a:p>
          </p:txBody>
        </p:sp>
      </p:grpSp>
      <p:grpSp>
        <p:nvGrpSpPr>
          <p:cNvPr id="17" name="Group 17"/>
          <p:cNvGrpSpPr/>
          <p:nvPr/>
        </p:nvGrpSpPr>
        <p:grpSpPr>
          <a:xfrm>
            <a:off x="12367875" y="1774448"/>
            <a:ext cx="3393748" cy="6738104"/>
            <a:chOff x="0" y="0"/>
            <a:chExt cx="4524998" cy="8984139"/>
          </a:xfrm>
        </p:grpSpPr>
        <p:sp>
          <p:nvSpPr>
            <p:cNvPr id="18" name="Freeform 18"/>
            <p:cNvSpPr/>
            <p:nvPr/>
          </p:nvSpPr>
          <p:spPr>
            <a:xfrm>
              <a:off x="0" y="0"/>
              <a:ext cx="4524998" cy="3371510"/>
            </a:xfrm>
            <a:custGeom>
              <a:avLst/>
              <a:gdLst/>
              <a:ahLst/>
              <a:cxnLst/>
              <a:rect l="l" t="t" r="r" b="b"/>
              <a:pathLst>
                <a:path w="4524998" h="3371510">
                  <a:moveTo>
                    <a:pt x="0" y="0"/>
                  </a:moveTo>
                  <a:lnTo>
                    <a:pt x="4524998" y="0"/>
                  </a:lnTo>
                  <a:lnTo>
                    <a:pt x="4524998" y="3371510"/>
                  </a:lnTo>
                  <a:lnTo>
                    <a:pt x="0" y="3371510"/>
                  </a:lnTo>
                  <a:lnTo>
                    <a:pt x="0" y="0"/>
                  </a:lnTo>
                  <a:close/>
                </a:path>
              </a:pathLst>
            </a:custGeom>
            <a:blipFill>
              <a:blip r:embed="rId10">
                <a:extLst>
                  <a:ext uri="{96DAC541-7B7A-43D3-8B79-37D633B846F1}">
                    <asvg:svgBlip xmlns:asvg="http://schemas.microsoft.com/office/drawing/2016/SVG/main" r:embed="rId11"/>
                  </a:ext>
                </a:extLst>
              </a:blip>
              <a:stretch>
                <a:fillRect b="-113962"/>
              </a:stretch>
            </a:blipFill>
          </p:spPr>
          <p:txBody>
            <a:bodyPr/>
            <a:lstStyle/>
            <a:p>
              <a:endParaRPr lang="en-US"/>
            </a:p>
          </p:txBody>
        </p:sp>
        <p:sp>
          <p:nvSpPr>
            <p:cNvPr id="19" name="Freeform 19"/>
            <p:cNvSpPr/>
            <p:nvPr/>
          </p:nvSpPr>
          <p:spPr>
            <a:xfrm>
              <a:off x="19050" y="3358810"/>
              <a:ext cx="4486898" cy="3290201"/>
            </a:xfrm>
            <a:custGeom>
              <a:avLst/>
              <a:gdLst/>
              <a:ahLst/>
              <a:cxnLst/>
              <a:rect l="l" t="t" r="r" b="b"/>
              <a:pathLst>
                <a:path w="4486898" h="3290201">
                  <a:moveTo>
                    <a:pt x="0" y="0"/>
                  </a:moveTo>
                  <a:lnTo>
                    <a:pt x="4486898" y="0"/>
                  </a:lnTo>
                  <a:lnTo>
                    <a:pt x="4486898" y="3290201"/>
                  </a:lnTo>
                  <a:lnTo>
                    <a:pt x="0" y="3290201"/>
                  </a:lnTo>
                  <a:lnTo>
                    <a:pt x="0" y="0"/>
                  </a:lnTo>
                  <a:close/>
                </a:path>
              </a:pathLst>
            </a:custGeom>
            <a:blipFill>
              <a:blip r:embed="rId10">
                <a:extLst>
                  <a:ext uri="{96DAC541-7B7A-43D3-8B79-37D633B846F1}">
                    <asvg:svgBlip xmlns:asvg="http://schemas.microsoft.com/office/drawing/2016/SVG/main" r:embed="rId11"/>
                  </a:ext>
                </a:extLst>
              </a:blip>
              <a:stretch>
                <a:fillRect t="-72057" b="-45346"/>
              </a:stretch>
            </a:blipFill>
          </p:spPr>
          <p:txBody>
            <a:bodyPr/>
            <a:lstStyle/>
            <a:p>
              <a:endParaRPr lang="en-US"/>
            </a:p>
          </p:txBody>
        </p:sp>
        <p:sp>
          <p:nvSpPr>
            <p:cNvPr id="20" name="Freeform 20"/>
            <p:cNvSpPr/>
            <p:nvPr/>
          </p:nvSpPr>
          <p:spPr>
            <a:xfrm>
              <a:off x="85519" y="6515154"/>
              <a:ext cx="4395029" cy="2468985"/>
            </a:xfrm>
            <a:custGeom>
              <a:avLst/>
              <a:gdLst/>
              <a:ahLst/>
              <a:cxnLst/>
              <a:rect l="l" t="t" r="r" b="b"/>
              <a:pathLst>
                <a:path w="4395029" h="2468985">
                  <a:moveTo>
                    <a:pt x="0" y="0"/>
                  </a:moveTo>
                  <a:lnTo>
                    <a:pt x="4395029" y="0"/>
                  </a:lnTo>
                  <a:lnTo>
                    <a:pt x="4395029" y="2468985"/>
                  </a:lnTo>
                  <a:lnTo>
                    <a:pt x="0" y="2468985"/>
                  </a:lnTo>
                  <a:lnTo>
                    <a:pt x="0" y="0"/>
                  </a:lnTo>
                  <a:close/>
                </a:path>
              </a:pathLst>
            </a:custGeom>
            <a:blipFill>
              <a:blip r:embed="rId10">
                <a:extLst>
                  <a:ext uri="{96DAC541-7B7A-43D3-8B79-37D633B846F1}">
                    <asvg:svgBlip xmlns:asvg="http://schemas.microsoft.com/office/drawing/2016/SVG/main" r:embed="rId11"/>
                  </a:ext>
                </a:extLst>
              </a:blip>
              <a:stretch>
                <a:fillRect t="-183783"/>
              </a:stretch>
            </a:blipFill>
          </p:spPr>
          <p:txBody>
            <a:bodyPr/>
            <a:lstStyle/>
            <a:p>
              <a:endParaRPr lang="en-US"/>
            </a:p>
          </p:txBody>
        </p:sp>
      </p:grpSp>
      <p:pic>
        <p:nvPicPr>
          <p:cNvPr id="21" name="Picture 21"/>
          <p:cNvPicPr>
            <a:picLocks noChangeAspect="1"/>
          </p:cNvPicPr>
          <p:nvPr/>
        </p:nvPicPr>
        <p:blipFill>
          <a:blip r:embed="rId12"/>
          <a:srcRect/>
          <a:stretch>
            <a:fillRect/>
          </a:stretch>
        </p:blipFill>
        <p:spPr>
          <a:xfrm rot="-2402559">
            <a:off x="16361944" y="320771"/>
            <a:ext cx="1794712" cy="2188673"/>
          </a:xfrm>
          <a:prstGeom prst="rect">
            <a:avLst/>
          </a:prstGeom>
        </p:spPr>
      </p:pic>
      <p:sp>
        <p:nvSpPr>
          <p:cNvPr id="22" name="Freeform 22"/>
          <p:cNvSpPr/>
          <p:nvPr/>
        </p:nvSpPr>
        <p:spPr>
          <a:xfrm rot="2020708">
            <a:off x="-1069342" y="8083911"/>
            <a:ext cx="2138684" cy="2301911"/>
          </a:xfrm>
          <a:custGeom>
            <a:avLst/>
            <a:gdLst/>
            <a:ahLst/>
            <a:cxnLst/>
            <a:rect l="l" t="t" r="r" b="b"/>
            <a:pathLst>
              <a:path w="2138684" h="2301911">
                <a:moveTo>
                  <a:pt x="0" y="0"/>
                </a:moveTo>
                <a:lnTo>
                  <a:pt x="2138684" y="0"/>
                </a:lnTo>
                <a:lnTo>
                  <a:pt x="2138684" y="2301910"/>
                </a:lnTo>
                <a:lnTo>
                  <a:pt x="0" y="23019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Freeform 23"/>
          <p:cNvSpPr/>
          <p:nvPr/>
        </p:nvSpPr>
        <p:spPr>
          <a:xfrm rot="-3086228">
            <a:off x="913464" y="9389148"/>
            <a:ext cx="2004936" cy="1374292"/>
          </a:xfrm>
          <a:custGeom>
            <a:avLst/>
            <a:gdLst/>
            <a:ahLst/>
            <a:cxnLst/>
            <a:rect l="l" t="t" r="r" b="b"/>
            <a:pathLst>
              <a:path w="2004936" h="1374292">
                <a:moveTo>
                  <a:pt x="0" y="0"/>
                </a:moveTo>
                <a:lnTo>
                  <a:pt x="2004936" y="0"/>
                </a:lnTo>
                <a:lnTo>
                  <a:pt x="2004936" y="1374292"/>
                </a:lnTo>
                <a:lnTo>
                  <a:pt x="0" y="13742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4" name="Picture 24"/>
          <p:cNvPicPr>
            <a:picLocks noChangeAspect="1"/>
          </p:cNvPicPr>
          <p:nvPr/>
        </p:nvPicPr>
        <p:blipFill>
          <a:blip r:embed="rId17"/>
          <a:srcRect/>
          <a:stretch>
            <a:fillRect/>
          </a:stretch>
        </p:blipFill>
        <p:spPr>
          <a:xfrm rot="4909408">
            <a:off x="-743225" y="-1024704"/>
            <a:ext cx="2789492" cy="3099435"/>
          </a:xfrm>
          <a:prstGeom prst="rect">
            <a:avLst/>
          </a:prstGeom>
        </p:spPr>
      </p:pic>
      <p:sp>
        <p:nvSpPr>
          <p:cNvPr id="25" name="Freeform 25"/>
          <p:cNvSpPr/>
          <p:nvPr/>
        </p:nvSpPr>
        <p:spPr>
          <a:xfrm rot="-470913">
            <a:off x="-348735" y="1724652"/>
            <a:ext cx="2000513" cy="1371261"/>
          </a:xfrm>
          <a:custGeom>
            <a:avLst/>
            <a:gdLst/>
            <a:ahLst/>
            <a:cxnLst/>
            <a:rect l="l" t="t" r="r" b="b"/>
            <a:pathLst>
              <a:path w="2000513" h="1371261">
                <a:moveTo>
                  <a:pt x="0" y="0"/>
                </a:moveTo>
                <a:lnTo>
                  <a:pt x="2000513" y="0"/>
                </a:lnTo>
                <a:lnTo>
                  <a:pt x="2000513" y="1371261"/>
                </a:lnTo>
                <a:lnTo>
                  <a:pt x="0" y="13712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6" name="Freeform 26"/>
          <p:cNvSpPr/>
          <p:nvPr/>
        </p:nvSpPr>
        <p:spPr>
          <a:xfrm>
            <a:off x="2009704" y="183375"/>
            <a:ext cx="1550708" cy="1643332"/>
          </a:xfrm>
          <a:custGeom>
            <a:avLst/>
            <a:gdLst/>
            <a:ahLst/>
            <a:cxnLst/>
            <a:rect l="l" t="t" r="r" b="b"/>
            <a:pathLst>
              <a:path w="1550708" h="1643332">
                <a:moveTo>
                  <a:pt x="0" y="0"/>
                </a:moveTo>
                <a:lnTo>
                  <a:pt x="1550708" y="0"/>
                </a:lnTo>
                <a:lnTo>
                  <a:pt x="1550708" y="1643332"/>
                </a:lnTo>
                <a:lnTo>
                  <a:pt x="0" y="164333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7" name="Freeform 27"/>
          <p:cNvSpPr/>
          <p:nvPr/>
        </p:nvSpPr>
        <p:spPr>
          <a:xfrm>
            <a:off x="5654390" y="1982425"/>
            <a:ext cx="4101758" cy="143562"/>
          </a:xfrm>
          <a:custGeom>
            <a:avLst/>
            <a:gdLst/>
            <a:ahLst/>
            <a:cxnLst/>
            <a:rect l="l" t="t" r="r" b="b"/>
            <a:pathLst>
              <a:path w="4101758" h="143562">
                <a:moveTo>
                  <a:pt x="0" y="0"/>
                </a:moveTo>
                <a:lnTo>
                  <a:pt x="4101757" y="0"/>
                </a:lnTo>
                <a:lnTo>
                  <a:pt x="4101757" y="143562"/>
                </a:lnTo>
                <a:lnTo>
                  <a:pt x="0" y="1435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28" name="Picture 28"/>
          <p:cNvPicPr>
            <a:picLocks noChangeAspect="1"/>
          </p:cNvPicPr>
          <p:nvPr/>
        </p:nvPicPr>
        <p:blipFill>
          <a:blip r:embed="rId24"/>
          <a:srcRect/>
          <a:stretch>
            <a:fillRect/>
          </a:stretch>
        </p:blipFill>
        <p:spPr>
          <a:xfrm rot="-4233526">
            <a:off x="16118196" y="8429369"/>
            <a:ext cx="2562596" cy="2641852"/>
          </a:xfrm>
          <a:prstGeom prst="rect">
            <a:avLst/>
          </a:prstGeom>
        </p:spPr>
      </p:pic>
      <p:sp>
        <p:nvSpPr>
          <p:cNvPr id="29" name="Freeform 29"/>
          <p:cNvSpPr/>
          <p:nvPr/>
        </p:nvSpPr>
        <p:spPr>
          <a:xfrm rot="-717993">
            <a:off x="16774522" y="7374899"/>
            <a:ext cx="969556" cy="969556"/>
          </a:xfrm>
          <a:custGeom>
            <a:avLst/>
            <a:gdLst/>
            <a:ahLst/>
            <a:cxnLst/>
            <a:rect l="l" t="t" r="r" b="b"/>
            <a:pathLst>
              <a:path w="969556" h="969556">
                <a:moveTo>
                  <a:pt x="0" y="0"/>
                </a:moveTo>
                <a:lnTo>
                  <a:pt x="969556" y="0"/>
                </a:lnTo>
                <a:lnTo>
                  <a:pt x="969556" y="969556"/>
                </a:lnTo>
                <a:lnTo>
                  <a:pt x="0" y="96955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30" name="Freeform 30"/>
          <p:cNvSpPr/>
          <p:nvPr/>
        </p:nvSpPr>
        <p:spPr>
          <a:xfrm rot="-717993">
            <a:off x="1107750" y="4620555"/>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31" name="Freeform 31"/>
          <p:cNvSpPr/>
          <p:nvPr/>
        </p:nvSpPr>
        <p:spPr>
          <a:xfrm rot="-717993">
            <a:off x="2462901" y="5222550"/>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32" name="Freeform 32"/>
          <p:cNvSpPr/>
          <p:nvPr/>
        </p:nvSpPr>
        <p:spPr>
          <a:xfrm rot="-717993">
            <a:off x="985093" y="6069599"/>
            <a:ext cx="851789" cy="851789"/>
          </a:xfrm>
          <a:custGeom>
            <a:avLst/>
            <a:gdLst/>
            <a:ahLst/>
            <a:cxnLst/>
            <a:rect l="l" t="t" r="r" b="b"/>
            <a:pathLst>
              <a:path w="851789" h="851789">
                <a:moveTo>
                  <a:pt x="0" y="0"/>
                </a:moveTo>
                <a:lnTo>
                  <a:pt x="851789" y="0"/>
                </a:lnTo>
                <a:lnTo>
                  <a:pt x="851789" y="851789"/>
                </a:lnTo>
                <a:lnTo>
                  <a:pt x="0" y="85178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33" name="TextBox 33"/>
          <p:cNvSpPr txBox="1"/>
          <p:nvPr/>
        </p:nvSpPr>
        <p:spPr>
          <a:xfrm>
            <a:off x="3944815" y="562293"/>
            <a:ext cx="7918371" cy="837565"/>
          </a:xfrm>
          <a:prstGeom prst="rect">
            <a:avLst/>
          </a:prstGeom>
        </p:spPr>
        <p:txBody>
          <a:bodyPr lIns="0" tIns="0" rIns="0" bIns="0" rtlCol="0" anchor="t">
            <a:spAutoFit/>
          </a:bodyPr>
          <a:lstStyle/>
          <a:p>
            <a:pPr algn="ctr">
              <a:lnSpc>
                <a:spcPts val="6860"/>
              </a:lnSpc>
            </a:pPr>
            <a:r>
              <a:rPr lang="en-US" sz="4900" b="1">
                <a:solidFill>
                  <a:srgbClr val="F5F5EF"/>
                </a:solidFill>
                <a:latin typeface="One Little Font Bold"/>
                <a:ea typeface="One Little Font Bold"/>
                <a:cs typeface="One Little Font Bold"/>
                <a:sym typeface="One Little Font Bold"/>
              </a:rPr>
              <a:t>1st Civil Society Festival Σεράφειο</a:t>
            </a:r>
          </a:p>
        </p:txBody>
      </p:sp>
    </p:spTree>
  </p:cSld>
  <p:clrMapOvr>
    <a:masterClrMapping/>
  </p:clrMapOvr>
  <p:transition>
    <p:push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Words>
  <Application>Microsoft Office PowerPoint</Application>
  <PresentationFormat>Custom</PresentationFormat>
  <Paragraphs>40</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One Little Font Bold</vt:lpstr>
      <vt:lpstr>Arial</vt:lpstr>
      <vt:lpstr>One Little Font Full Bold</vt:lpstr>
      <vt:lpstr>One Little Font</vt:lpstr>
      <vt:lpstr>One Little Font Full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Αγιος Παντελεήμωνας 2008</dc:title>
  <dc:creator>Lilika Trikalinou</dc:creator>
  <cp:lastModifiedBy>Lilika Trikalinou</cp:lastModifiedBy>
  <cp:revision>1</cp:revision>
  <dcterms:created xsi:type="dcterms:W3CDTF">2006-08-16T00:00:00Z</dcterms:created>
  <dcterms:modified xsi:type="dcterms:W3CDTF">2025-11-15T17:33:20Z</dcterms:modified>
  <dc:identifier>DAG4wGdYZaI</dc:identifier>
</cp:coreProperties>
</file>